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9144000" cy="6858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339933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A335B9-89E8-493E-9617-992F78A41A6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591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52785-A4F6-4157-BB67-AE5DE4AA90E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34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2DB99-EEFA-441D-9EC5-492C618C04F4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881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FB785-078E-4A17-8E44-44F4DAD45C2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21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C0976-3678-443A-A895-4B83839A8326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53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BC978-7F4B-4864-B256-87774FF2CEA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8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43A3E-D292-42F9-A2BF-277D91715E7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182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2256C-FFB9-4FD4-9514-6F8D8EC6440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52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705BE-CF21-42BC-ADDE-308001213D44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31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030AF-4DAF-4D09-A75E-CE5E5F89C7B8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514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8521D-31E2-4264-B845-45683B4A7114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645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1004-7841-41A4-855E-65EE31889725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43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90EB33-1FA1-4573-B0B3-DAEB4E75E55C}" type="slidenum">
              <a:rPr lang="nl-NL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earth-640x480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11188" y="188913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3200">
                <a:solidFill>
                  <a:schemeClr val="bg1"/>
                </a:solidFill>
              </a:rPr>
              <a:t>LANDINFORMATIESYSTEMEN</a:t>
            </a:r>
            <a:endParaRPr lang="nl-NL" sz="3200">
              <a:solidFill>
                <a:schemeClr val="bg1"/>
              </a:solidFill>
            </a:endParaRPr>
          </a:p>
        </p:txBody>
      </p:sp>
      <p:pic>
        <p:nvPicPr>
          <p:cNvPr id="3078" name="Picture 6" descr="logo_UA_hor_k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750"/>
            <a:ext cx="3059113" cy="9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795963" y="6381750"/>
            <a:ext cx="3348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Les 10</a:t>
            </a:r>
            <a:endParaRPr lang="nl-NL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4099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339975" y="3357563"/>
            <a:ext cx="6335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BE" sz="3600"/>
              <a:t>RUIMTELIJKE ANALYSE</a:t>
            </a:r>
            <a:endParaRPr lang="nl-NL" sz="3600"/>
          </a:p>
        </p:txBody>
      </p:sp>
      <p:pic>
        <p:nvPicPr>
          <p:cNvPr id="4102" name="Picture 6" descr="google earth lin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275"/>
            <a:ext cx="161925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venicex6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263"/>
            <a:ext cx="1611313" cy="120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hecolosseumx3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1604963" cy="120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bermudax6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1619250" cy="12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835150" y="2205038"/>
            <a:ext cx="403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3600">
                <a:solidFill>
                  <a:schemeClr val="accent2"/>
                </a:solidFill>
              </a:rPr>
              <a:t>HOOFDSTUK 10</a:t>
            </a:r>
            <a:endParaRPr lang="nl-NL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052" name="Picture 4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476375" y="2205038"/>
            <a:ext cx="6264275" cy="35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Analyse ruimtelijke informatie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Logische operatoren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Algemeen arithmetische en statistische operatoren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Klassificatie en reklassificatie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Overlay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endParaRPr lang="fr-BE" sz="2400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Thema’s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10 – RUIMTELIJKE ANALYSE </a:t>
            </a:r>
            <a:endParaRPr lang="nl-NL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82627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626427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Moeilijk om waarnemingen te interpreteren en systematiseren,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Zeker wanneer beeld van realiteit opgeslagen is in digitale vorm (map data, attribuut tabellen)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Om patronen, linken en mogelijk de oorzaak van vaiatie te achterhalen </a:t>
            </a:r>
            <a:r>
              <a:rPr lang="fr-BE" sz="2400">
                <a:cs typeface="Arial" pitchFamily="34" charset="0"/>
              </a:rPr>
              <a:t>→ data-analyse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Analyse ruimtelijke informatie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10 – RUIMTELIJKE ANALYSE </a:t>
            </a:r>
            <a:endParaRPr lang="nl-NL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283651" name="Picture 3" descr="earth-640x48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0" y="6524625"/>
            <a:ext cx="6372225" cy="333375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1476375" y="2205038"/>
            <a:ext cx="626427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Moeilijk om waarnemingen te interpreteren en systematiseren,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Zeker wanneer beeld van realiteit opgeslagen is in digitale vorm (map data, attribuut tabellen)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fr-BE" sz="2400"/>
              <a:t>Om patronen, linken en mogelijk de oorzaak van vaiatie te achterhalen </a:t>
            </a:r>
            <a:r>
              <a:rPr lang="fr-BE" sz="2400">
                <a:cs typeface="Arial" pitchFamily="34" charset="0"/>
              </a:rPr>
              <a:t>→ data-analyse</a:t>
            </a: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755650" y="148431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2400" i="1">
                <a:solidFill>
                  <a:srgbClr val="FF6600"/>
                </a:solidFill>
              </a:rPr>
              <a:t>Analyse ruimtelijke informatie</a:t>
            </a:r>
            <a:endParaRPr lang="nl-NL" sz="2400" i="1">
              <a:solidFill>
                <a:srgbClr val="FF6600"/>
              </a:solidFill>
            </a:endParaRP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0" y="6524625"/>
            <a:ext cx="6300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>
                <a:solidFill>
                  <a:schemeClr val="bg1"/>
                </a:solidFill>
              </a:rPr>
              <a:t>HFDSTK 10 – RUIMTELIJKE ANALYSE </a:t>
            </a:r>
            <a:endParaRPr lang="nl-NL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121</Words>
  <Application>Microsoft Office PowerPoint</Application>
  <PresentationFormat>Diavoorstelling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7" baseType="lpstr">
      <vt:lpstr>Arial</vt:lpstr>
      <vt:lpstr>Standaardontwerp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Universiteit Antwerpen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Universiteit Antwerpen</dc:creator>
  <cp:lastModifiedBy>Roeland</cp:lastModifiedBy>
  <cp:revision>357</cp:revision>
  <dcterms:created xsi:type="dcterms:W3CDTF">2007-02-18T14:27:50Z</dcterms:created>
  <dcterms:modified xsi:type="dcterms:W3CDTF">2011-05-05T23:07:21Z</dcterms:modified>
</cp:coreProperties>
</file>