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2" r:id="rId1"/>
  </p:sldMasterIdLst>
  <p:notesMasterIdLst>
    <p:notesMasterId r:id="rId9"/>
  </p:notes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B473A-B5BD-42B4-8966-4711FF2722F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3A99813F-DFD7-4333-BDA1-FCADE877F8B2}">
      <dgm:prSet/>
      <dgm:spPr/>
      <dgm:t>
        <a:bodyPr/>
        <a:lstStyle/>
        <a:p>
          <a:r>
            <a:rPr lang="en-US"/>
            <a:t>Collaborative programming and version tracking with GitHub</a:t>
          </a:r>
        </a:p>
      </dgm:t>
    </dgm:pt>
    <dgm:pt modelId="{C9DD1689-24DC-4353-8AD6-5AFD9704FF9C}" type="parTrans" cxnId="{2DE67FE9-554A-45C8-8712-773B761C2620}">
      <dgm:prSet/>
      <dgm:spPr/>
      <dgm:t>
        <a:bodyPr/>
        <a:lstStyle/>
        <a:p>
          <a:endParaRPr lang="en-US"/>
        </a:p>
      </dgm:t>
    </dgm:pt>
    <dgm:pt modelId="{258C80E0-EE72-4940-8D63-C01804D0F32E}" type="sibTrans" cxnId="{2DE67FE9-554A-45C8-8712-773B761C2620}">
      <dgm:prSet/>
      <dgm:spPr/>
      <dgm:t>
        <a:bodyPr/>
        <a:lstStyle/>
        <a:p>
          <a:endParaRPr lang="en-US"/>
        </a:p>
      </dgm:t>
    </dgm:pt>
    <dgm:pt modelId="{73F3DFAB-ED9B-440F-86FC-3F3BBAA7B111}">
      <dgm:prSet/>
      <dgm:spPr/>
      <dgm:t>
        <a:bodyPr/>
        <a:lstStyle/>
        <a:p>
          <a:r>
            <a:rPr lang="en-US"/>
            <a:t>Running multiple parts of a program at once via threading</a:t>
          </a:r>
        </a:p>
      </dgm:t>
    </dgm:pt>
    <dgm:pt modelId="{E4CB38FD-8444-4059-9992-693C3066E7DD}" type="parTrans" cxnId="{FFE36B44-938A-4AB6-B290-09F33342EE2A}">
      <dgm:prSet/>
      <dgm:spPr/>
      <dgm:t>
        <a:bodyPr/>
        <a:lstStyle/>
        <a:p>
          <a:endParaRPr lang="en-US"/>
        </a:p>
      </dgm:t>
    </dgm:pt>
    <dgm:pt modelId="{77E4F74E-C1C9-4D14-97B2-98CBA7AFD567}" type="sibTrans" cxnId="{FFE36B44-938A-4AB6-B290-09F33342EE2A}">
      <dgm:prSet/>
      <dgm:spPr/>
      <dgm:t>
        <a:bodyPr/>
        <a:lstStyle/>
        <a:p>
          <a:endParaRPr lang="en-US"/>
        </a:p>
      </dgm:t>
    </dgm:pt>
    <dgm:pt modelId="{4EC6C18C-C222-4F94-9D0C-CD5DBD659A87}">
      <dgm:prSet/>
      <dgm:spPr/>
      <dgm:t>
        <a:bodyPr/>
        <a:lstStyle/>
        <a:p>
          <a:r>
            <a:rPr lang="en-US"/>
            <a:t>Working on programs that use multiple .py files</a:t>
          </a:r>
        </a:p>
      </dgm:t>
    </dgm:pt>
    <dgm:pt modelId="{AD8885E4-343D-4FEF-A396-A35EB4C2D984}" type="parTrans" cxnId="{256FD14C-9DDD-48E6-AACF-40881089F0BD}">
      <dgm:prSet/>
      <dgm:spPr/>
      <dgm:t>
        <a:bodyPr/>
        <a:lstStyle/>
        <a:p>
          <a:endParaRPr lang="en-US"/>
        </a:p>
      </dgm:t>
    </dgm:pt>
    <dgm:pt modelId="{3A3E5614-2A05-427A-8255-D0D9B7EE35BB}" type="sibTrans" cxnId="{256FD14C-9DDD-48E6-AACF-40881089F0BD}">
      <dgm:prSet/>
      <dgm:spPr/>
      <dgm:t>
        <a:bodyPr/>
        <a:lstStyle/>
        <a:p>
          <a:endParaRPr lang="en-US"/>
        </a:p>
      </dgm:t>
    </dgm:pt>
    <dgm:pt modelId="{2B0A78DC-081D-46D8-A0C9-7475B160E3F8}" type="pres">
      <dgm:prSet presAssocID="{575B473A-B5BD-42B4-8966-4711FF2722F5}" presName="outerComposite" presStyleCnt="0">
        <dgm:presLayoutVars>
          <dgm:chMax val="5"/>
          <dgm:dir/>
          <dgm:resizeHandles val="exact"/>
        </dgm:presLayoutVars>
      </dgm:prSet>
      <dgm:spPr/>
    </dgm:pt>
    <dgm:pt modelId="{08E05A7B-B597-45D6-B41E-6359E22C38CA}" type="pres">
      <dgm:prSet presAssocID="{575B473A-B5BD-42B4-8966-4711FF2722F5}" presName="dummyMaxCanvas" presStyleCnt="0">
        <dgm:presLayoutVars/>
      </dgm:prSet>
      <dgm:spPr/>
    </dgm:pt>
    <dgm:pt modelId="{047385F8-55C3-4CED-91FF-978367816520}" type="pres">
      <dgm:prSet presAssocID="{575B473A-B5BD-42B4-8966-4711FF2722F5}" presName="ThreeNodes_1" presStyleLbl="node1" presStyleIdx="0" presStyleCnt="3">
        <dgm:presLayoutVars>
          <dgm:bulletEnabled val="1"/>
        </dgm:presLayoutVars>
      </dgm:prSet>
      <dgm:spPr/>
    </dgm:pt>
    <dgm:pt modelId="{A4E7EB59-83A6-4465-88C5-D21BC9DD1335}" type="pres">
      <dgm:prSet presAssocID="{575B473A-B5BD-42B4-8966-4711FF2722F5}" presName="ThreeNodes_2" presStyleLbl="node1" presStyleIdx="1" presStyleCnt="3">
        <dgm:presLayoutVars>
          <dgm:bulletEnabled val="1"/>
        </dgm:presLayoutVars>
      </dgm:prSet>
      <dgm:spPr/>
    </dgm:pt>
    <dgm:pt modelId="{4A3135A2-2399-4752-AD52-77AEFAD474CC}" type="pres">
      <dgm:prSet presAssocID="{575B473A-B5BD-42B4-8966-4711FF2722F5}" presName="ThreeNodes_3" presStyleLbl="node1" presStyleIdx="2" presStyleCnt="3">
        <dgm:presLayoutVars>
          <dgm:bulletEnabled val="1"/>
        </dgm:presLayoutVars>
      </dgm:prSet>
      <dgm:spPr/>
    </dgm:pt>
    <dgm:pt modelId="{331E8E45-BF75-4997-A1C9-1045623D5DE3}" type="pres">
      <dgm:prSet presAssocID="{575B473A-B5BD-42B4-8966-4711FF2722F5}" presName="ThreeConn_1-2" presStyleLbl="fgAccFollowNode1" presStyleIdx="0" presStyleCnt="2">
        <dgm:presLayoutVars>
          <dgm:bulletEnabled val="1"/>
        </dgm:presLayoutVars>
      </dgm:prSet>
      <dgm:spPr/>
    </dgm:pt>
    <dgm:pt modelId="{CC1E3A76-11B5-4779-B30F-BDDA1C1BC817}" type="pres">
      <dgm:prSet presAssocID="{575B473A-B5BD-42B4-8966-4711FF2722F5}" presName="ThreeConn_2-3" presStyleLbl="fgAccFollowNode1" presStyleIdx="1" presStyleCnt="2">
        <dgm:presLayoutVars>
          <dgm:bulletEnabled val="1"/>
        </dgm:presLayoutVars>
      </dgm:prSet>
      <dgm:spPr/>
    </dgm:pt>
    <dgm:pt modelId="{E527AB8C-2F27-47B9-AE51-294607D86664}" type="pres">
      <dgm:prSet presAssocID="{575B473A-B5BD-42B4-8966-4711FF2722F5}" presName="ThreeNodes_1_text" presStyleLbl="node1" presStyleIdx="2" presStyleCnt="3">
        <dgm:presLayoutVars>
          <dgm:bulletEnabled val="1"/>
        </dgm:presLayoutVars>
      </dgm:prSet>
      <dgm:spPr/>
    </dgm:pt>
    <dgm:pt modelId="{2A5A141F-37AA-4F2F-8BC6-6AA333426C3B}" type="pres">
      <dgm:prSet presAssocID="{575B473A-B5BD-42B4-8966-4711FF2722F5}" presName="ThreeNodes_2_text" presStyleLbl="node1" presStyleIdx="2" presStyleCnt="3">
        <dgm:presLayoutVars>
          <dgm:bulletEnabled val="1"/>
        </dgm:presLayoutVars>
      </dgm:prSet>
      <dgm:spPr/>
    </dgm:pt>
    <dgm:pt modelId="{10747908-4400-4856-AB5D-44F28FC55DDF}" type="pres">
      <dgm:prSet presAssocID="{575B473A-B5BD-42B4-8966-4711FF2722F5}" presName="ThreeNodes_3_text" presStyleLbl="node1" presStyleIdx="2" presStyleCnt="3">
        <dgm:presLayoutVars>
          <dgm:bulletEnabled val="1"/>
        </dgm:presLayoutVars>
      </dgm:prSet>
      <dgm:spPr/>
    </dgm:pt>
  </dgm:ptLst>
  <dgm:cxnLst>
    <dgm:cxn modelId="{8C34BB04-21F3-4E16-A9EC-5414623BC809}" type="presOf" srcId="{258C80E0-EE72-4940-8D63-C01804D0F32E}" destId="{331E8E45-BF75-4997-A1C9-1045623D5DE3}" srcOrd="0" destOrd="0" presId="urn:microsoft.com/office/officeart/2005/8/layout/vProcess5"/>
    <dgm:cxn modelId="{19CDFA3E-0A5B-479A-BB35-22FF2A6E27FA}" type="presOf" srcId="{3A99813F-DFD7-4333-BDA1-FCADE877F8B2}" destId="{047385F8-55C3-4CED-91FF-978367816520}" srcOrd="0" destOrd="0" presId="urn:microsoft.com/office/officeart/2005/8/layout/vProcess5"/>
    <dgm:cxn modelId="{8F512B3F-8A03-4276-B956-85FD1825DD67}" type="presOf" srcId="{73F3DFAB-ED9B-440F-86FC-3F3BBAA7B111}" destId="{2A5A141F-37AA-4F2F-8BC6-6AA333426C3B}" srcOrd="1" destOrd="0" presId="urn:microsoft.com/office/officeart/2005/8/layout/vProcess5"/>
    <dgm:cxn modelId="{FFE36B44-938A-4AB6-B290-09F33342EE2A}" srcId="{575B473A-B5BD-42B4-8966-4711FF2722F5}" destId="{73F3DFAB-ED9B-440F-86FC-3F3BBAA7B111}" srcOrd="1" destOrd="0" parTransId="{E4CB38FD-8444-4059-9992-693C3066E7DD}" sibTransId="{77E4F74E-C1C9-4D14-97B2-98CBA7AFD567}"/>
    <dgm:cxn modelId="{513C0A65-7E7F-4EA3-8BE9-9C85FB2B170C}" type="presOf" srcId="{77E4F74E-C1C9-4D14-97B2-98CBA7AFD567}" destId="{CC1E3A76-11B5-4779-B30F-BDDA1C1BC817}" srcOrd="0" destOrd="0" presId="urn:microsoft.com/office/officeart/2005/8/layout/vProcess5"/>
    <dgm:cxn modelId="{256FD14C-9DDD-48E6-AACF-40881089F0BD}" srcId="{575B473A-B5BD-42B4-8966-4711FF2722F5}" destId="{4EC6C18C-C222-4F94-9D0C-CD5DBD659A87}" srcOrd="2" destOrd="0" parTransId="{AD8885E4-343D-4FEF-A396-A35EB4C2D984}" sibTransId="{3A3E5614-2A05-427A-8255-D0D9B7EE35BB}"/>
    <dgm:cxn modelId="{7288747F-E492-4225-9171-713EECE61412}" type="presOf" srcId="{3A99813F-DFD7-4333-BDA1-FCADE877F8B2}" destId="{E527AB8C-2F27-47B9-AE51-294607D86664}" srcOrd="1" destOrd="0" presId="urn:microsoft.com/office/officeart/2005/8/layout/vProcess5"/>
    <dgm:cxn modelId="{1BC1158F-C748-485A-9BB7-B2B10BAE37A8}" type="presOf" srcId="{4EC6C18C-C222-4F94-9D0C-CD5DBD659A87}" destId="{10747908-4400-4856-AB5D-44F28FC55DDF}" srcOrd="1" destOrd="0" presId="urn:microsoft.com/office/officeart/2005/8/layout/vProcess5"/>
    <dgm:cxn modelId="{DA1182D3-D8B7-4582-BC6C-83335053759E}" type="presOf" srcId="{4EC6C18C-C222-4F94-9D0C-CD5DBD659A87}" destId="{4A3135A2-2399-4752-AD52-77AEFAD474CC}" srcOrd="0" destOrd="0" presId="urn:microsoft.com/office/officeart/2005/8/layout/vProcess5"/>
    <dgm:cxn modelId="{E2EC67D9-1615-4905-B5B3-0864439413F2}" type="presOf" srcId="{575B473A-B5BD-42B4-8966-4711FF2722F5}" destId="{2B0A78DC-081D-46D8-A0C9-7475B160E3F8}" srcOrd="0" destOrd="0" presId="urn:microsoft.com/office/officeart/2005/8/layout/vProcess5"/>
    <dgm:cxn modelId="{2DE67FE9-554A-45C8-8712-773B761C2620}" srcId="{575B473A-B5BD-42B4-8966-4711FF2722F5}" destId="{3A99813F-DFD7-4333-BDA1-FCADE877F8B2}" srcOrd="0" destOrd="0" parTransId="{C9DD1689-24DC-4353-8AD6-5AFD9704FF9C}" sibTransId="{258C80E0-EE72-4940-8D63-C01804D0F32E}"/>
    <dgm:cxn modelId="{64A04BF7-D930-4AE7-99DE-EBE9D91A8114}" type="presOf" srcId="{73F3DFAB-ED9B-440F-86FC-3F3BBAA7B111}" destId="{A4E7EB59-83A6-4465-88C5-D21BC9DD1335}" srcOrd="0" destOrd="0" presId="urn:microsoft.com/office/officeart/2005/8/layout/vProcess5"/>
    <dgm:cxn modelId="{461F56D6-E494-4D09-A02B-94E648F6DDFA}" type="presParOf" srcId="{2B0A78DC-081D-46D8-A0C9-7475B160E3F8}" destId="{08E05A7B-B597-45D6-B41E-6359E22C38CA}" srcOrd="0" destOrd="0" presId="urn:microsoft.com/office/officeart/2005/8/layout/vProcess5"/>
    <dgm:cxn modelId="{5BE6872E-EADC-42C3-9454-9EA13BFB469B}" type="presParOf" srcId="{2B0A78DC-081D-46D8-A0C9-7475B160E3F8}" destId="{047385F8-55C3-4CED-91FF-978367816520}" srcOrd="1" destOrd="0" presId="urn:microsoft.com/office/officeart/2005/8/layout/vProcess5"/>
    <dgm:cxn modelId="{FC948FC6-88C7-4287-BB3C-294D5F20A924}" type="presParOf" srcId="{2B0A78DC-081D-46D8-A0C9-7475B160E3F8}" destId="{A4E7EB59-83A6-4465-88C5-D21BC9DD1335}" srcOrd="2" destOrd="0" presId="urn:microsoft.com/office/officeart/2005/8/layout/vProcess5"/>
    <dgm:cxn modelId="{E1319B3A-5F4A-4798-88D4-765C19AFD630}" type="presParOf" srcId="{2B0A78DC-081D-46D8-A0C9-7475B160E3F8}" destId="{4A3135A2-2399-4752-AD52-77AEFAD474CC}" srcOrd="3" destOrd="0" presId="urn:microsoft.com/office/officeart/2005/8/layout/vProcess5"/>
    <dgm:cxn modelId="{133D9A59-8D40-43CE-913F-F29461F6964B}" type="presParOf" srcId="{2B0A78DC-081D-46D8-A0C9-7475B160E3F8}" destId="{331E8E45-BF75-4997-A1C9-1045623D5DE3}" srcOrd="4" destOrd="0" presId="urn:microsoft.com/office/officeart/2005/8/layout/vProcess5"/>
    <dgm:cxn modelId="{66F22930-B9A1-4643-A16C-2CDED2E6EC1B}" type="presParOf" srcId="{2B0A78DC-081D-46D8-A0C9-7475B160E3F8}" destId="{CC1E3A76-11B5-4779-B30F-BDDA1C1BC817}" srcOrd="5" destOrd="0" presId="urn:microsoft.com/office/officeart/2005/8/layout/vProcess5"/>
    <dgm:cxn modelId="{539A074D-012E-4F4C-9117-087D82065E0A}" type="presParOf" srcId="{2B0A78DC-081D-46D8-A0C9-7475B160E3F8}" destId="{E527AB8C-2F27-47B9-AE51-294607D86664}" srcOrd="6" destOrd="0" presId="urn:microsoft.com/office/officeart/2005/8/layout/vProcess5"/>
    <dgm:cxn modelId="{29E9444A-380F-4065-944A-FA8FCAB0467E}" type="presParOf" srcId="{2B0A78DC-081D-46D8-A0C9-7475B160E3F8}" destId="{2A5A141F-37AA-4F2F-8BC6-6AA333426C3B}" srcOrd="7" destOrd="0" presId="urn:microsoft.com/office/officeart/2005/8/layout/vProcess5"/>
    <dgm:cxn modelId="{EF07AD7B-A238-4271-AD57-9C68E6BB2CDC}" type="presParOf" srcId="{2B0A78DC-081D-46D8-A0C9-7475B160E3F8}" destId="{10747908-4400-4856-AB5D-44F28FC55DDF}"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2E99392-FE17-437D-A8F0-5620E17C37B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5313C94-A451-4797-A789-7A4EB0E4FCB9}">
      <dgm:prSet/>
      <dgm:spPr/>
      <dgm:t>
        <a:bodyPr/>
        <a:lstStyle/>
        <a:p>
          <a:r>
            <a:rPr lang="en-US"/>
            <a:t>Programming and handling the Raspberry Pi device itself</a:t>
          </a:r>
        </a:p>
      </dgm:t>
    </dgm:pt>
    <dgm:pt modelId="{8A88BF37-301A-4EB8-88AB-D23219221FA4}" type="parTrans" cxnId="{FCFB3088-2248-4CF4-8AC1-0A41A326FCEC}">
      <dgm:prSet/>
      <dgm:spPr/>
      <dgm:t>
        <a:bodyPr/>
        <a:lstStyle/>
        <a:p>
          <a:endParaRPr lang="en-US"/>
        </a:p>
      </dgm:t>
    </dgm:pt>
    <dgm:pt modelId="{7B85B697-9FCE-491E-BF54-FA93EA578888}" type="sibTrans" cxnId="{FCFB3088-2248-4CF4-8AC1-0A41A326FCEC}">
      <dgm:prSet/>
      <dgm:spPr/>
      <dgm:t>
        <a:bodyPr/>
        <a:lstStyle/>
        <a:p>
          <a:endParaRPr lang="en-US"/>
        </a:p>
      </dgm:t>
    </dgm:pt>
    <dgm:pt modelId="{5A50470A-C004-46DD-8FE1-76BE063C4019}">
      <dgm:prSet/>
      <dgm:spPr/>
      <dgm:t>
        <a:bodyPr/>
        <a:lstStyle/>
        <a:p>
          <a:r>
            <a:rPr lang="en-US"/>
            <a:t>Input/Output with the Breadboard Connections</a:t>
          </a:r>
        </a:p>
      </dgm:t>
    </dgm:pt>
    <dgm:pt modelId="{5E579B4D-EC03-4346-8D50-97511045E8E4}" type="parTrans" cxnId="{1AA26D28-3FA9-4B54-8A85-46BD64E4D8FE}">
      <dgm:prSet/>
      <dgm:spPr/>
      <dgm:t>
        <a:bodyPr/>
        <a:lstStyle/>
        <a:p>
          <a:endParaRPr lang="en-US"/>
        </a:p>
      </dgm:t>
    </dgm:pt>
    <dgm:pt modelId="{550A8A0B-8AA7-439A-8568-D4A68B99227E}" type="sibTrans" cxnId="{1AA26D28-3FA9-4B54-8A85-46BD64E4D8FE}">
      <dgm:prSet/>
      <dgm:spPr/>
      <dgm:t>
        <a:bodyPr/>
        <a:lstStyle/>
        <a:p>
          <a:endParaRPr lang="en-US"/>
        </a:p>
      </dgm:t>
    </dgm:pt>
    <dgm:pt modelId="{855B03E0-FB2C-44D1-92A6-9E61F0F21BCB}">
      <dgm:prSet/>
      <dgm:spPr/>
      <dgm:t>
        <a:bodyPr/>
        <a:lstStyle/>
        <a:p>
          <a:r>
            <a:rPr lang="en-US"/>
            <a:t>Sending physical input such as bomb defusal devices to the RPi</a:t>
          </a:r>
        </a:p>
      </dgm:t>
    </dgm:pt>
    <dgm:pt modelId="{84BD7EA9-221F-433D-A823-D874EC0787B6}" type="parTrans" cxnId="{FC99CCAB-9224-4E2A-BE29-DE4D52E0FB57}">
      <dgm:prSet/>
      <dgm:spPr/>
      <dgm:t>
        <a:bodyPr/>
        <a:lstStyle/>
        <a:p>
          <a:endParaRPr lang="en-US"/>
        </a:p>
      </dgm:t>
    </dgm:pt>
    <dgm:pt modelId="{14425060-185E-479A-ABE6-B318C20E417E}" type="sibTrans" cxnId="{FC99CCAB-9224-4E2A-BE29-DE4D52E0FB57}">
      <dgm:prSet/>
      <dgm:spPr/>
      <dgm:t>
        <a:bodyPr/>
        <a:lstStyle/>
        <a:p>
          <a:endParaRPr lang="en-US"/>
        </a:p>
      </dgm:t>
    </dgm:pt>
    <dgm:pt modelId="{F3E2B156-DCCB-470F-8AEB-DEFF41316348}" type="pres">
      <dgm:prSet presAssocID="{92E99392-FE17-437D-A8F0-5620E17C37B9}" presName="root" presStyleCnt="0">
        <dgm:presLayoutVars>
          <dgm:dir/>
          <dgm:resizeHandles val="exact"/>
        </dgm:presLayoutVars>
      </dgm:prSet>
      <dgm:spPr/>
    </dgm:pt>
    <dgm:pt modelId="{E851EDF4-53F1-4FF0-A345-F7F141A4AA3F}" type="pres">
      <dgm:prSet presAssocID="{D5313C94-A451-4797-A789-7A4EB0E4FCB9}" presName="compNode" presStyleCnt="0"/>
      <dgm:spPr/>
    </dgm:pt>
    <dgm:pt modelId="{A5B3F65B-EBFD-497E-A479-4C38E93A1131}" type="pres">
      <dgm:prSet presAssocID="{D5313C94-A451-4797-A789-7A4EB0E4FCB9}" presName="bgRect" presStyleLbl="bgShp" presStyleIdx="0" presStyleCnt="3"/>
      <dgm:spPr/>
    </dgm:pt>
    <dgm:pt modelId="{F7DFD1C9-934F-47BC-B681-D4BC0E1335A1}" type="pres">
      <dgm:prSet presAssocID="{D5313C94-A451-4797-A789-7A4EB0E4FCB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9280A400-B230-4E75-9DA7-BA929DF69595}" type="pres">
      <dgm:prSet presAssocID="{D5313C94-A451-4797-A789-7A4EB0E4FCB9}" presName="spaceRect" presStyleCnt="0"/>
      <dgm:spPr/>
    </dgm:pt>
    <dgm:pt modelId="{E78EE781-9650-474C-806D-A34CEF94CBE8}" type="pres">
      <dgm:prSet presAssocID="{D5313C94-A451-4797-A789-7A4EB0E4FCB9}" presName="parTx" presStyleLbl="revTx" presStyleIdx="0" presStyleCnt="3">
        <dgm:presLayoutVars>
          <dgm:chMax val="0"/>
          <dgm:chPref val="0"/>
        </dgm:presLayoutVars>
      </dgm:prSet>
      <dgm:spPr/>
    </dgm:pt>
    <dgm:pt modelId="{5666A839-284A-49E8-B2A5-3D412F47E68D}" type="pres">
      <dgm:prSet presAssocID="{7B85B697-9FCE-491E-BF54-FA93EA578888}" presName="sibTrans" presStyleCnt="0"/>
      <dgm:spPr/>
    </dgm:pt>
    <dgm:pt modelId="{D680EA60-3D88-4771-83CD-7F1441297090}" type="pres">
      <dgm:prSet presAssocID="{5A50470A-C004-46DD-8FE1-76BE063C4019}" presName="compNode" presStyleCnt="0"/>
      <dgm:spPr/>
    </dgm:pt>
    <dgm:pt modelId="{4A1BFFB3-41B3-4248-843A-FE90115930F9}" type="pres">
      <dgm:prSet presAssocID="{5A50470A-C004-46DD-8FE1-76BE063C4019}" presName="bgRect" presStyleLbl="bgShp" presStyleIdx="1" presStyleCnt="3"/>
      <dgm:spPr/>
    </dgm:pt>
    <dgm:pt modelId="{AA2F8746-7C6C-4BCE-8F5B-E40A9EEEE8AE}" type="pres">
      <dgm:prSet presAssocID="{5A50470A-C004-46DD-8FE1-76BE063C4019}"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662331CF-4750-4FC3-8FB3-E8BFC791ABF8}" type="pres">
      <dgm:prSet presAssocID="{5A50470A-C004-46DD-8FE1-76BE063C4019}" presName="spaceRect" presStyleCnt="0"/>
      <dgm:spPr/>
    </dgm:pt>
    <dgm:pt modelId="{8D4232FA-066D-4300-81D0-B14EBB5EB2D7}" type="pres">
      <dgm:prSet presAssocID="{5A50470A-C004-46DD-8FE1-76BE063C4019}" presName="parTx" presStyleLbl="revTx" presStyleIdx="1" presStyleCnt="3">
        <dgm:presLayoutVars>
          <dgm:chMax val="0"/>
          <dgm:chPref val="0"/>
        </dgm:presLayoutVars>
      </dgm:prSet>
      <dgm:spPr/>
    </dgm:pt>
    <dgm:pt modelId="{F92D7CD4-B121-48F0-A5B6-EAF8D5E2B245}" type="pres">
      <dgm:prSet presAssocID="{550A8A0B-8AA7-439A-8568-D4A68B99227E}" presName="sibTrans" presStyleCnt="0"/>
      <dgm:spPr/>
    </dgm:pt>
    <dgm:pt modelId="{5F275324-EB57-42BE-AD7E-28FBA1810C02}" type="pres">
      <dgm:prSet presAssocID="{855B03E0-FB2C-44D1-92A6-9E61F0F21BCB}" presName="compNode" presStyleCnt="0"/>
      <dgm:spPr/>
    </dgm:pt>
    <dgm:pt modelId="{8B024AB0-A18F-4727-A834-B424DC86E774}" type="pres">
      <dgm:prSet presAssocID="{855B03E0-FB2C-44D1-92A6-9E61F0F21BCB}" presName="bgRect" presStyleLbl="bgShp" presStyleIdx="2" presStyleCnt="3"/>
      <dgm:spPr/>
    </dgm:pt>
    <dgm:pt modelId="{331D3E08-268A-4068-9F96-C98E74D669C5}" type="pres">
      <dgm:prSet presAssocID="{855B03E0-FB2C-44D1-92A6-9E61F0F21B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CC8F4AD9-3C83-4FF8-B41E-8BC79F8C4EBF}" type="pres">
      <dgm:prSet presAssocID="{855B03E0-FB2C-44D1-92A6-9E61F0F21BCB}" presName="spaceRect" presStyleCnt="0"/>
      <dgm:spPr/>
    </dgm:pt>
    <dgm:pt modelId="{48459A56-90C1-4C4B-9577-4C47D2D76834}" type="pres">
      <dgm:prSet presAssocID="{855B03E0-FB2C-44D1-92A6-9E61F0F21BCB}" presName="parTx" presStyleLbl="revTx" presStyleIdx="2" presStyleCnt="3">
        <dgm:presLayoutVars>
          <dgm:chMax val="0"/>
          <dgm:chPref val="0"/>
        </dgm:presLayoutVars>
      </dgm:prSet>
      <dgm:spPr/>
    </dgm:pt>
  </dgm:ptLst>
  <dgm:cxnLst>
    <dgm:cxn modelId="{1AA26D28-3FA9-4B54-8A85-46BD64E4D8FE}" srcId="{92E99392-FE17-437D-A8F0-5620E17C37B9}" destId="{5A50470A-C004-46DD-8FE1-76BE063C4019}" srcOrd="1" destOrd="0" parTransId="{5E579B4D-EC03-4346-8D50-97511045E8E4}" sibTransId="{550A8A0B-8AA7-439A-8568-D4A68B99227E}"/>
    <dgm:cxn modelId="{032B6B4C-EB3F-4779-91C2-2945B0903207}" type="presOf" srcId="{5A50470A-C004-46DD-8FE1-76BE063C4019}" destId="{8D4232FA-066D-4300-81D0-B14EBB5EB2D7}" srcOrd="0" destOrd="0" presId="urn:microsoft.com/office/officeart/2018/2/layout/IconVerticalSolidList"/>
    <dgm:cxn modelId="{736CE377-8102-4899-9F73-35F94230006A}" type="presOf" srcId="{92E99392-FE17-437D-A8F0-5620E17C37B9}" destId="{F3E2B156-DCCB-470F-8AEB-DEFF41316348}" srcOrd="0" destOrd="0" presId="urn:microsoft.com/office/officeart/2018/2/layout/IconVerticalSolidList"/>
    <dgm:cxn modelId="{FCFB3088-2248-4CF4-8AC1-0A41A326FCEC}" srcId="{92E99392-FE17-437D-A8F0-5620E17C37B9}" destId="{D5313C94-A451-4797-A789-7A4EB0E4FCB9}" srcOrd="0" destOrd="0" parTransId="{8A88BF37-301A-4EB8-88AB-D23219221FA4}" sibTransId="{7B85B697-9FCE-491E-BF54-FA93EA578888}"/>
    <dgm:cxn modelId="{FC99CCAB-9224-4E2A-BE29-DE4D52E0FB57}" srcId="{92E99392-FE17-437D-A8F0-5620E17C37B9}" destId="{855B03E0-FB2C-44D1-92A6-9E61F0F21BCB}" srcOrd="2" destOrd="0" parTransId="{84BD7EA9-221F-433D-A823-D874EC0787B6}" sibTransId="{14425060-185E-479A-ABE6-B318C20E417E}"/>
    <dgm:cxn modelId="{76B79EC3-5FC1-4656-86EB-D9B494ED4DE1}" type="presOf" srcId="{D5313C94-A451-4797-A789-7A4EB0E4FCB9}" destId="{E78EE781-9650-474C-806D-A34CEF94CBE8}" srcOrd="0" destOrd="0" presId="urn:microsoft.com/office/officeart/2018/2/layout/IconVerticalSolidList"/>
    <dgm:cxn modelId="{EEBD3CD6-6AC2-4DA9-BADF-4DBF6005CE8E}" type="presOf" srcId="{855B03E0-FB2C-44D1-92A6-9E61F0F21BCB}" destId="{48459A56-90C1-4C4B-9577-4C47D2D76834}" srcOrd="0" destOrd="0" presId="urn:microsoft.com/office/officeart/2018/2/layout/IconVerticalSolidList"/>
    <dgm:cxn modelId="{4AFD9888-3290-465A-A74F-E7862C71B132}" type="presParOf" srcId="{F3E2B156-DCCB-470F-8AEB-DEFF41316348}" destId="{E851EDF4-53F1-4FF0-A345-F7F141A4AA3F}" srcOrd="0" destOrd="0" presId="urn:microsoft.com/office/officeart/2018/2/layout/IconVerticalSolidList"/>
    <dgm:cxn modelId="{83753F25-D8EF-4753-B952-8ACE644813CD}" type="presParOf" srcId="{E851EDF4-53F1-4FF0-A345-F7F141A4AA3F}" destId="{A5B3F65B-EBFD-497E-A479-4C38E93A1131}" srcOrd="0" destOrd="0" presId="urn:microsoft.com/office/officeart/2018/2/layout/IconVerticalSolidList"/>
    <dgm:cxn modelId="{6B1538B7-0D93-41D2-8AAA-A56E7BBC2283}" type="presParOf" srcId="{E851EDF4-53F1-4FF0-A345-F7F141A4AA3F}" destId="{F7DFD1C9-934F-47BC-B681-D4BC0E1335A1}" srcOrd="1" destOrd="0" presId="urn:microsoft.com/office/officeart/2018/2/layout/IconVerticalSolidList"/>
    <dgm:cxn modelId="{8160EE8D-629A-4800-826D-AEE67B375304}" type="presParOf" srcId="{E851EDF4-53F1-4FF0-A345-F7F141A4AA3F}" destId="{9280A400-B230-4E75-9DA7-BA929DF69595}" srcOrd="2" destOrd="0" presId="urn:microsoft.com/office/officeart/2018/2/layout/IconVerticalSolidList"/>
    <dgm:cxn modelId="{C71EBBE2-0048-4A12-A9B2-1F1EF8E2D704}" type="presParOf" srcId="{E851EDF4-53F1-4FF0-A345-F7F141A4AA3F}" destId="{E78EE781-9650-474C-806D-A34CEF94CBE8}" srcOrd="3" destOrd="0" presId="urn:microsoft.com/office/officeart/2018/2/layout/IconVerticalSolidList"/>
    <dgm:cxn modelId="{2E12ABA8-C217-4957-9E90-B94459342738}" type="presParOf" srcId="{F3E2B156-DCCB-470F-8AEB-DEFF41316348}" destId="{5666A839-284A-49E8-B2A5-3D412F47E68D}" srcOrd="1" destOrd="0" presId="urn:microsoft.com/office/officeart/2018/2/layout/IconVerticalSolidList"/>
    <dgm:cxn modelId="{623E9852-9C13-44DE-88FC-DF8392F1F919}" type="presParOf" srcId="{F3E2B156-DCCB-470F-8AEB-DEFF41316348}" destId="{D680EA60-3D88-4771-83CD-7F1441297090}" srcOrd="2" destOrd="0" presId="urn:microsoft.com/office/officeart/2018/2/layout/IconVerticalSolidList"/>
    <dgm:cxn modelId="{2A263E90-C289-429B-8F7E-6A0AECFF535D}" type="presParOf" srcId="{D680EA60-3D88-4771-83CD-7F1441297090}" destId="{4A1BFFB3-41B3-4248-843A-FE90115930F9}" srcOrd="0" destOrd="0" presId="urn:microsoft.com/office/officeart/2018/2/layout/IconVerticalSolidList"/>
    <dgm:cxn modelId="{2A2FEFCC-66B3-4407-8DED-C7981EC25493}" type="presParOf" srcId="{D680EA60-3D88-4771-83CD-7F1441297090}" destId="{AA2F8746-7C6C-4BCE-8F5B-E40A9EEEE8AE}" srcOrd="1" destOrd="0" presId="urn:microsoft.com/office/officeart/2018/2/layout/IconVerticalSolidList"/>
    <dgm:cxn modelId="{C4EC0697-25C7-4DEB-8538-741225C82C2E}" type="presParOf" srcId="{D680EA60-3D88-4771-83CD-7F1441297090}" destId="{662331CF-4750-4FC3-8FB3-E8BFC791ABF8}" srcOrd="2" destOrd="0" presId="urn:microsoft.com/office/officeart/2018/2/layout/IconVerticalSolidList"/>
    <dgm:cxn modelId="{ABE1AFFB-A07F-403B-8B25-F06231E5E25C}" type="presParOf" srcId="{D680EA60-3D88-4771-83CD-7F1441297090}" destId="{8D4232FA-066D-4300-81D0-B14EBB5EB2D7}" srcOrd="3" destOrd="0" presId="urn:microsoft.com/office/officeart/2018/2/layout/IconVerticalSolidList"/>
    <dgm:cxn modelId="{A7A3F655-E2D8-4929-835A-7E5DC7470C76}" type="presParOf" srcId="{F3E2B156-DCCB-470F-8AEB-DEFF41316348}" destId="{F92D7CD4-B121-48F0-A5B6-EAF8D5E2B245}" srcOrd="3" destOrd="0" presId="urn:microsoft.com/office/officeart/2018/2/layout/IconVerticalSolidList"/>
    <dgm:cxn modelId="{DE249908-2308-40BF-91D7-06F3668680AF}" type="presParOf" srcId="{F3E2B156-DCCB-470F-8AEB-DEFF41316348}" destId="{5F275324-EB57-42BE-AD7E-28FBA1810C02}" srcOrd="4" destOrd="0" presId="urn:microsoft.com/office/officeart/2018/2/layout/IconVerticalSolidList"/>
    <dgm:cxn modelId="{3300C6A4-C4E2-45BA-A7CF-B135042EC3AB}" type="presParOf" srcId="{5F275324-EB57-42BE-AD7E-28FBA1810C02}" destId="{8B024AB0-A18F-4727-A834-B424DC86E774}" srcOrd="0" destOrd="0" presId="urn:microsoft.com/office/officeart/2018/2/layout/IconVerticalSolidList"/>
    <dgm:cxn modelId="{099759C3-1EDE-4728-ABD5-6610A680A13B}" type="presParOf" srcId="{5F275324-EB57-42BE-AD7E-28FBA1810C02}" destId="{331D3E08-268A-4068-9F96-C98E74D669C5}" srcOrd="1" destOrd="0" presId="urn:microsoft.com/office/officeart/2018/2/layout/IconVerticalSolidList"/>
    <dgm:cxn modelId="{F574B783-18E6-46B3-9883-45CA24EA69A0}" type="presParOf" srcId="{5F275324-EB57-42BE-AD7E-28FBA1810C02}" destId="{CC8F4AD9-3C83-4FF8-B41E-8BC79F8C4EBF}" srcOrd="2" destOrd="0" presId="urn:microsoft.com/office/officeart/2018/2/layout/IconVerticalSolidList"/>
    <dgm:cxn modelId="{6242F403-802B-463A-A9E3-5440E314295D}" type="presParOf" srcId="{5F275324-EB57-42BE-AD7E-28FBA1810C02}" destId="{48459A56-90C1-4C4B-9577-4C47D2D76834}"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37CCA1C-B244-45F1-B0A1-6FB79D1904E0}"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073EBD3F-7B68-4FAB-AABA-764D116D8A6D}">
      <dgm:prSet/>
      <dgm:spPr/>
      <dgm:t>
        <a:bodyPr/>
        <a:lstStyle/>
        <a:p>
          <a:pPr>
            <a:lnSpc>
              <a:spcPct val="100000"/>
            </a:lnSpc>
          </a:pPr>
          <a:r>
            <a:rPr lang="en-US"/>
            <a:t>Creating and manipulating a GUI</a:t>
          </a:r>
        </a:p>
      </dgm:t>
    </dgm:pt>
    <dgm:pt modelId="{3B676DF8-55CF-4D67-8A95-32A40922F14C}" type="parTrans" cxnId="{87141691-136F-46BB-88D5-4B870C6589F2}">
      <dgm:prSet/>
      <dgm:spPr/>
      <dgm:t>
        <a:bodyPr/>
        <a:lstStyle/>
        <a:p>
          <a:endParaRPr lang="en-US"/>
        </a:p>
      </dgm:t>
    </dgm:pt>
    <dgm:pt modelId="{3B6A20D6-7F35-4A5E-A490-ED0EE48B97F5}" type="sibTrans" cxnId="{87141691-136F-46BB-88D5-4B870C6589F2}">
      <dgm:prSet/>
      <dgm:spPr/>
      <dgm:t>
        <a:bodyPr/>
        <a:lstStyle/>
        <a:p>
          <a:endParaRPr lang="en-US"/>
        </a:p>
      </dgm:t>
    </dgm:pt>
    <dgm:pt modelId="{558616C7-EB6F-4BB9-9303-35DB61F507E1}">
      <dgm:prSet/>
      <dgm:spPr/>
      <dgm:t>
        <a:bodyPr/>
        <a:lstStyle/>
        <a:p>
          <a:pPr>
            <a:lnSpc>
              <a:spcPct val="100000"/>
            </a:lnSpc>
          </a:pPr>
          <a:r>
            <a:rPr lang="en-US"/>
            <a:t>Adding Buttons to the GUI - Pause, Quit, Retry</a:t>
          </a:r>
        </a:p>
      </dgm:t>
    </dgm:pt>
    <dgm:pt modelId="{A361C63E-61C0-4C34-B301-3CFE2F037AA7}" type="parTrans" cxnId="{FADFA766-C624-4E96-9A6C-4F1FE51FD2EA}">
      <dgm:prSet/>
      <dgm:spPr/>
      <dgm:t>
        <a:bodyPr/>
        <a:lstStyle/>
        <a:p>
          <a:endParaRPr lang="en-US"/>
        </a:p>
      </dgm:t>
    </dgm:pt>
    <dgm:pt modelId="{75A916FC-7828-4512-921E-585926526275}" type="sibTrans" cxnId="{FADFA766-C624-4E96-9A6C-4F1FE51FD2EA}">
      <dgm:prSet/>
      <dgm:spPr/>
      <dgm:t>
        <a:bodyPr/>
        <a:lstStyle/>
        <a:p>
          <a:endParaRPr lang="en-US"/>
        </a:p>
      </dgm:t>
    </dgm:pt>
    <dgm:pt modelId="{004E306C-4C71-4418-8BBF-C34B61C58E7E}">
      <dgm:prSet/>
      <dgm:spPr/>
      <dgm:t>
        <a:bodyPr/>
        <a:lstStyle/>
        <a:p>
          <a:pPr>
            <a:lnSpc>
              <a:spcPct val="100000"/>
            </a:lnSpc>
          </a:pPr>
          <a:r>
            <a:rPr lang="en-US"/>
            <a:t>Accurately receiving input from the breadboard/RPi and displaying it on the GUI</a:t>
          </a:r>
        </a:p>
      </dgm:t>
    </dgm:pt>
    <dgm:pt modelId="{6866E531-2DC7-45C7-9A4C-194536FC94A3}" type="parTrans" cxnId="{3666EC8B-280D-4767-912D-11BC3F3316F4}">
      <dgm:prSet/>
      <dgm:spPr/>
      <dgm:t>
        <a:bodyPr/>
        <a:lstStyle/>
        <a:p>
          <a:endParaRPr lang="en-US"/>
        </a:p>
      </dgm:t>
    </dgm:pt>
    <dgm:pt modelId="{5FD79E0B-0DCB-49CC-8E3E-DEFC8136F0FB}" type="sibTrans" cxnId="{3666EC8B-280D-4767-912D-11BC3F3316F4}">
      <dgm:prSet/>
      <dgm:spPr/>
      <dgm:t>
        <a:bodyPr/>
        <a:lstStyle/>
        <a:p>
          <a:endParaRPr lang="en-US"/>
        </a:p>
      </dgm:t>
    </dgm:pt>
    <dgm:pt modelId="{95E0A753-7F06-46FE-82A7-9E37415A7122}" type="pres">
      <dgm:prSet presAssocID="{B37CCA1C-B244-45F1-B0A1-6FB79D1904E0}" presName="root" presStyleCnt="0">
        <dgm:presLayoutVars>
          <dgm:dir/>
          <dgm:resizeHandles val="exact"/>
        </dgm:presLayoutVars>
      </dgm:prSet>
      <dgm:spPr/>
    </dgm:pt>
    <dgm:pt modelId="{B189704E-0904-4755-A87C-E143C8DE78B9}" type="pres">
      <dgm:prSet presAssocID="{073EBD3F-7B68-4FAB-AABA-764D116D8A6D}" presName="compNode" presStyleCnt="0"/>
      <dgm:spPr/>
    </dgm:pt>
    <dgm:pt modelId="{A0006FD7-9887-442C-A2BF-BCC5711BF3C4}" type="pres">
      <dgm:prSet presAssocID="{073EBD3F-7B68-4FAB-AABA-764D116D8A6D}" presName="bgRect" presStyleLbl="bgShp" presStyleIdx="0" presStyleCnt="3"/>
      <dgm:spPr/>
    </dgm:pt>
    <dgm:pt modelId="{D47B0FAF-1102-458A-96B8-5DFBAE75CAE7}" type="pres">
      <dgm:prSet presAssocID="{073EBD3F-7B68-4FAB-AABA-764D116D8A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omputer"/>
        </a:ext>
      </dgm:extLst>
    </dgm:pt>
    <dgm:pt modelId="{87991F83-1BA0-4189-8369-B8D23C52EA87}" type="pres">
      <dgm:prSet presAssocID="{073EBD3F-7B68-4FAB-AABA-764D116D8A6D}" presName="spaceRect" presStyleCnt="0"/>
      <dgm:spPr/>
    </dgm:pt>
    <dgm:pt modelId="{EDA0E12F-9055-46F9-8754-DA989B50701D}" type="pres">
      <dgm:prSet presAssocID="{073EBD3F-7B68-4FAB-AABA-764D116D8A6D}" presName="parTx" presStyleLbl="revTx" presStyleIdx="0" presStyleCnt="3">
        <dgm:presLayoutVars>
          <dgm:chMax val="0"/>
          <dgm:chPref val="0"/>
        </dgm:presLayoutVars>
      </dgm:prSet>
      <dgm:spPr/>
    </dgm:pt>
    <dgm:pt modelId="{D771559F-0236-4D9B-B236-49044DABDC76}" type="pres">
      <dgm:prSet presAssocID="{3B6A20D6-7F35-4A5E-A490-ED0EE48B97F5}" presName="sibTrans" presStyleCnt="0"/>
      <dgm:spPr/>
    </dgm:pt>
    <dgm:pt modelId="{9E686055-B735-4166-A2A0-9DFC4FE98F97}" type="pres">
      <dgm:prSet presAssocID="{558616C7-EB6F-4BB9-9303-35DB61F507E1}" presName="compNode" presStyleCnt="0"/>
      <dgm:spPr/>
    </dgm:pt>
    <dgm:pt modelId="{F3D02EA1-0821-4E2D-96A8-9D86844E9056}" type="pres">
      <dgm:prSet presAssocID="{558616C7-EB6F-4BB9-9303-35DB61F507E1}" presName="bgRect" presStyleLbl="bgShp" presStyleIdx="1" presStyleCnt="3"/>
      <dgm:spPr/>
    </dgm:pt>
    <dgm:pt modelId="{4CEE3D94-F333-4F54-8179-DE679B49915C}" type="pres">
      <dgm:prSet presAssocID="{558616C7-EB6F-4BB9-9303-35DB61F507E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ause"/>
        </a:ext>
      </dgm:extLst>
    </dgm:pt>
    <dgm:pt modelId="{E2C2D14A-F2D7-452E-BEDC-E20D4675695B}" type="pres">
      <dgm:prSet presAssocID="{558616C7-EB6F-4BB9-9303-35DB61F507E1}" presName="spaceRect" presStyleCnt="0"/>
      <dgm:spPr/>
    </dgm:pt>
    <dgm:pt modelId="{CD660D18-F82D-4BE5-B327-5948D7AC28C3}" type="pres">
      <dgm:prSet presAssocID="{558616C7-EB6F-4BB9-9303-35DB61F507E1}" presName="parTx" presStyleLbl="revTx" presStyleIdx="1" presStyleCnt="3">
        <dgm:presLayoutVars>
          <dgm:chMax val="0"/>
          <dgm:chPref val="0"/>
        </dgm:presLayoutVars>
      </dgm:prSet>
      <dgm:spPr/>
    </dgm:pt>
    <dgm:pt modelId="{C36B8AA4-46F7-42BB-BC34-BD51E36EC610}" type="pres">
      <dgm:prSet presAssocID="{75A916FC-7828-4512-921E-585926526275}" presName="sibTrans" presStyleCnt="0"/>
      <dgm:spPr/>
    </dgm:pt>
    <dgm:pt modelId="{5135678E-820F-430A-98D8-0A097AEF5E34}" type="pres">
      <dgm:prSet presAssocID="{004E306C-4C71-4418-8BBF-C34B61C58E7E}" presName="compNode" presStyleCnt="0"/>
      <dgm:spPr/>
    </dgm:pt>
    <dgm:pt modelId="{47623FA7-6D47-4EEE-90D7-D178703EC7E1}" type="pres">
      <dgm:prSet presAssocID="{004E306C-4C71-4418-8BBF-C34B61C58E7E}" presName="bgRect" presStyleLbl="bgShp" presStyleIdx="2" presStyleCnt="3"/>
      <dgm:spPr/>
    </dgm:pt>
    <dgm:pt modelId="{8450853A-F648-4CCF-8BD3-536BD8BB686C}" type="pres">
      <dgm:prSet presAssocID="{004E306C-4C71-4418-8BBF-C34B61C58E7E}"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Processor"/>
        </a:ext>
      </dgm:extLst>
    </dgm:pt>
    <dgm:pt modelId="{55A549CC-A62F-43D5-8FD2-C77BA8D81EBB}" type="pres">
      <dgm:prSet presAssocID="{004E306C-4C71-4418-8BBF-C34B61C58E7E}" presName="spaceRect" presStyleCnt="0"/>
      <dgm:spPr/>
    </dgm:pt>
    <dgm:pt modelId="{F6BEA6BC-C430-4477-A5C6-207BB7D41407}" type="pres">
      <dgm:prSet presAssocID="{004E306C-4C71-4418-8BBF-C34B61C58E7E}" presName="parTx" presStyleLbl="revTx" presStyleIdx="2" presStyleCnt="3">
        <dgm:presLayoutVars>
          <dgm:chMax val="0"/>
          <dgm:chPref val="0"/>
        </dgm:presLayoutVars>
      </dgm:prSet>
      <dgm:spPr/>
    </dgm:pt>
  </dgm:ptLst>
  <dgm:cxnLst>
    <dgm:cxn modelId="{93190F10-5461-4D05-AABB-155347A750A6}" type="presOf" srcId="{558616C7-EB6F-4BB9-9303-35DB61F507E1}" destId="{CD660D18-F82D-4BE5-B327-5948D7AC28C3}" srcOrd="0" destOrd="0" presId="urn:microsoft.com/office/officeart/2018/2/layout/IconVerticalSolidList"/>
    <dgm:cxn modelId="{A2BBC436-8B69-4855-9F42-BD9B66DFF47E}" type="presOf" srcId="{B37CCA1C-B244-45F1-B0A1-6FB79D1904E0}" destId="{95E0A753-7F06-46FE-82A7-9E37415A7122}" srcOrd="0" destOrd="0" presId="urn:microsoft.com/office/officeart/2018/2/layout/IconVerticalSolidList"/>
    <dgm:cxn modelId="{FADFA766-C624-4E96-9A6C-4F1FE51FD2EA}" srcId="{B37CCA1C-B244-45F1-B0A1-6FB79D1904E0}" destId="{558616C7-EB6F-4BB9-9303-35DB61F507E1}" srcOrd="1" destOrd="0" parTransId="{A361C63E-61C0-4C34-B301-3CFE2F037AA7}" sibTransId="{75A916FC-7828-4512-921E-585926526275}"/>
    <dgm:cxn modelId="{3DB28888-A503-4D5D-927D-DDFCD9C5FDA2}" type="presOf" srcId="{073EBD3F-7B68-4FAB-AABA-764D116D8A6D}" destId="{EDA0E12F-9055-46F9-8754-DA989B50701D}" srcOrd="0" destOrd="0" presId="urn:microsoft.com/office/officeart/2018/2/layout/IconVerticalSolidList"/>
    <dgm:cxn modelId="{3666EC8B-280D-4767-912D-11BC3F3316F4}" srcId="{B37CCA1C-B244-45F1-B0A1-6FB79D1904E0}" destId="{004E306C-4C71-4418-8BBF-C34B61C58E7E}" srcOrd="2" destOrd="0" parTransId="{6866E531-2DC7-45C7-9A4C-194536FC94A3}" sibTransId="{5FD79E0B-0DCB-49CC-8E3E-DEFC8136F0FB}"/>
    <dgm:cxn modelId="{87141691-136F-46BB-88D5-4B870C6589F2}" srcId="{B37CCA1C-B244-45F1-B0A1-6FB79D1904E0}" destId="{073EBD3F-7B68-4FAB-AABA-764D116D8A6D}" srcOrd="0" destOrd="0" parTransId="{3B676DF8-55CF-4D67-8A95-32A40922F14C}" sibTransId="{3B6A20D6-7F35-4A5E-A490-ED0EE48B97F5}"/>
    <dgm:cxn modelId="{E37C26EA-3352-468A-9C09-0842FAEA9E75}" type="presOf" srcId="{004E306C-4C71-4418-8BBF-C34B61C58E7E}" destId="{F6BEA6BC-C430-4477-A5C6-207BB7D41407}" srcOrd="0" destOrd="0" presId="urn:microsoft.com/office/officeart/2018/2/layout/IconVerticalSolidList"/>
    <dgm:cxn modelId="{90453A1A-BA17-4EE9-AF62-2B99982B05C0}" type="presParOf" srcId="{95E0A753-7F06-46FE-82A7-9E37415A7122}" destId="{B189704E-0904-4755-A87C-E143C8DE78B9}" srcOrd="0" destOrd="0" presId="urn:microsoft.com/office/officeart/2018/2/layout/IconVerticalSolidList"/>
    <dgm:cxn modelId="{441B9627-2738-4BC7-AE31-C9C1238EC77F}" type="presParOf" srcId="{B189704E-0904-4755-A87C-E143C8DE78B9}" destId="{A0006FD7-9887-442C-A2BF-BCC5711BF3C4}" srcOrd="0" destOrd="0" presId="urn:microsoft.com/office/officeart/2018/2/layout/IconVerticalSolidList"/>
    <dgm:cxn modelId="{5826D79A-253C-46EC-AF0B-41617CEA5E3E}" type="presParOf" srcId="{B189704E-0904-4755-A87C-E143C8DE78B9}" destId="{D47B0FAF-1102-458A-96B8-5DFBAE75CAE7}" srcOrd="1" destOrd="0" presId="urn:microsoft.com/office/officeart/2018/2/layout/IconVerticalSolidList"/>
    <dgm:cxn modelId="{CC7AA61C-6597-45DF-B1C6-187447E07EB0}" type="presParOf" srcId="{B189704E-0904-4755-A87C-E143C8DE78B9}" destId="{87991F83-1BA0-4189-8369-B8D23C52EA87}" srcOrd="2" destOrd="0" presId="urn:microsoft.com/office/officeart/2018/2/layout/IconVerticalSolidList"/>
    <dgm:cxn modelId="{335B8B35-82BA-4D07-92F8-EDBADF72B8EA}" type="presParOf" srcId="{B189704E-0904-4755-A87C-E143C8DE78B9}" destId="{EDA0E12F-9055-46F9-8754-DA989B50701D}" srcOrd="3" destOrd="0" presId="urn:microsoft.com/office/officeart/2018/2/layout/IconVerticalSolidList"/>
    <dgm:cxn modelId="{92C5AF19-499B-4C8B-BD58-BC451229CC67}" type="presParOf" srcId="{95E0A753-7F06-46FE-82A7-9E37415A7122}" destId="{D771559F-0236-4D9B-B236-49044DABDC76}" srcOrd="1" destOrd="0" presId="urn:microsoft.com/office/officeart/2018/2/layout/IconVerticalSolidList"/>
    <dgm:cxn modelId="{E0C14982-7325-4B3D-8BFA-27ED73050AE6}" type="presParOf" srcId="{95E0A753-7F06-46FE-82A7-9E37415A7122}" destId="{9E686055-B735-4166-A2A0-9DFC4FE98F97}" srcOrd="2" destOrd="0" presId="urn:microsoft.com/office/officeart/2018/2/layout/IconVerticalSolidList"/>
    <dgm:cxn modelId="{B992A620-8D81-4D20-997D-8B77E4425A9E}" type="presParOf" srcId="{9E686055-B735-4166-A2A0-9DFC4FE98F97}" destId="{F3D02EA1-0821-4E2D-96A8-9D86844E9056}" srcOrd="0" destOrd="0" presId="urn:microsoft.com/office/officeart/2018/2/layout/IconVerticalSolidList"/>
    <dgm:cxn modelId="{B75973E5-E15A-4B54-91CB-923527946CCE}" type="presParOf" srcId="{9E686055-B735-4166-A2A0-9DFC4FE98F97}" destId="{4CEE3D94-F333-4F54-8179-DE679B49915C}" srcOrd="1" destOrd="0" presId="urn:microsoft.com/office/officeart/2018/2/layout/IconVerticalSolidList"/>
    <dgm:cxn modelId="{428464B4-EC6D-481E-9896-2FB408AD7287}" type="presParOf" srcId="{9E686055-B735-4166-A2A0-9DFC4FE98F97}" destId="{E2C2D14A-F2D7-452E-BEDC-E20D4675695B}" srcOrd="2" destOrd="0" presId="urn:microsoft.com/office/officeart/2018/2/layout/IconVerticalSolidList"/>
    <dgm:cxn modelId="{6F681CE1-5165-44C2-A482-96E1334E415B}" type="presParOf" srcId="{9E686055-B735-4166-A2A0-9DFC4FE98F97}" destId="{CD660D18-F82D-4BE5-B327-5948D7AC28C3}" srcOrd="3" destOrd="0" presId="urn:microsoft.com/office/officeart/2018/2/layout/IconVerticalSolidList"/>
    <dgm:cxn modelId="{09ACBF5A-E0F4-44FC-B5E7-E10615F33CCF}" type="presParOf" srcId="{95E0A753-7F06-46FE-82A7-9E37415A7122}" destId="{C36B8AA4-46F7-42BB-BC34-BD51E36EC610}" srcOrd="3" destOrd="0" presId="urn:microsoft.com/office/officeart/2018/2/layout/IconVerticalSolidList"/>
    <dgm:cxn modelId="{D6E67E5C-831B-46F0-A008-5C15DC6D2666}" type="presParOf" srcId="{95E0A753-7F06-46FE-82A7-9E37415A7122}" destId="{5135678E-820F-430A-98D8-0A097AEF5E34}" srcOrd="4" destOrd="0" presId="urn:microsoft.com/office/officeart/2018/2/layout/IconVerticalSolidList"/>
    <dgm:cxn modelId="{B20696A2-FB30-4FB5-868A-5F13CDC8292D}" type="presParOf" srcId="{5135678E-820F-430A-98D8-0A097AEF5E34}" destId="{47623FA7-6D47-4EEE-90D7-D178703EC7E1}" srcOrd="0" destOrd="0" presId="urn:microsoft.com/office/officeart/2018/2/layout/IconVerticalSolidList"/>
    <dgm:cxn modelId="{82847F66-2700-4799-ABC3-CC1FB7A73426}" type="presParOf" srcId="{5135678E-820F-430A-98D8-0A097AEF5E34}" destId="{8450853A-F648-4CCF-8BD3-536BD8BB686C}" srcOrd="1" destOrd="0" presId="urn:microsoft.com/office/officeart/2018/2/layout/IconVerticalSolidList"/>
    <dgm:cxn modelId="{8D42044F-5C53-497A-B9DB-017CCDE2051A}" type="presParOf" srcId="{5135678E-820F-430A-98D8-0A097AEF5E34}" destId="{55A549CC-A62F-43D5-8FD2-C77BA8D81EBB}" srcOrd="2" destOrd="0" presId="urn:microsoft.com/office/officeart/2018/2/layout/IconVerticalSolidList"/>
    <dgm:cxn modelId="{F17C8D47-6A32-49B1-B50A-83F77F91F421}" type="presParOf" srcId="{5135678E-820F-430A-98D8-0A097AEF5E34}" destId="{F6BEA6BC-C430-4477-A5C6-207BB7D41407}"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7385F8-55C3-4CED-91FF-978367816520}">
      <dsp:nvSpPr>
        <dsp:cNvPr id="0" name=""/>
        <dsp:cNvSpPr/>
      </dsp:nvSpPr>
      <dsp:spPr>
        <a:xfrm>
          <a:off x="0" y="0"/>
          <a:ext cx="4930776" cy="1442165"/>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Collaborative programming and version tracking with GitHub</a:t>
          </a:r>
        </a:p>
      </dsp:txBody>
      <dsp:txXfrm>
        <a:off x="42240" y="42240"/>
        <a:ext cx="3374566" cy="1357685"/>
      </dsp:txXfrm>
    </dsp:sp>
    <dsp:sp modelId="{A4E7EB59-83A6-4465-88C5-D21BC9DD1335}">
      <dsp:nvSpPr>
        <dsp:cNvPr id="0" name=""/>
        <dsp:cNvSpPr/>
      </dsp:nvSpPr>
      <dsp:spPr>
        <a:xfrm>
          <a:off x="435068" y="1682525"/>
          <a:ext cx="4930776" cy="1442165"/>
        </a:xfrm>
        <a:prstGeom prst="roundRect">
          <a:avLst>
            <a:gd name="adj" fmla="val 10000"/>
          </a:avLst>
        </a:prstGeom>
        <a:solidFill>
          <a:schemeClr val="accent2">
            <a:hueOff val="-7974219"/>
            <a:satOff val="8708"/>
            <a:lumOff val="-3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Running multiple parts of a program at once via threading</a:t>
          </a:r>
        </a:p>
      </dsp:txBody>
      <dsp:txXfrm>
        <a:off x="477308" y="1724765"/>
        <a:ext cx="3473820" cy="1357685"/>
      </dsp:txXfrm>
    </dsp:sp>
    <dsp:sp modelId="{4A3135A2-2399-4752-AD52-77AEFAD474CC}">
      <dsp:nvSpPr>
        <dsp:cNvPr id="0" name=""/>
        <dsp:cNvSpPr/>
      </dsp:nvSpPr>
      <dsp:spPr>
        <a:xfrm>
          <a:off x="870136" y="3365051"/>
          <a:ext cx="4930776" cy="1442165"/>
        </a:xfrm>
        <a:prstGeom prst="roundRect">
          <a:avLst>
            <a:gd name="adj" fmla="val 10000"/>
          </a:avLst>
        </a:prstGeom>
        <a:solidFill>
          <a:schemeClr val="accent2">
            <a:hueOff val="-15948439"/>
            <a:satOff val="17416"/>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Working on programs that use multiple .py files</a:t>
          </a:r>
        </a:p>
      </dsp:txBody>
      <dsp:txXfrm>
        <a:off x="912376" y="3407291"/>
        <a:ext cx="3473820" cy="1357685"/>
      </dsp:txXfrm>
    </dsp:sp>
    <dsp:sp modelId="{331E8E45-BF75-4997-A1C9-1045623D5DE3}">
      <dsp:nvSpPr>
        <dsp:cNvPr id="0" name=""/>
        <dsp:cNvSpPr/>
      </dsp:nvSpPr>
      <dsp:spPr>
        <a:xfrm>
          <a:off x="3993368" y="1093641"/>
          <a:ext cx="937407" cy="93740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204285" y="1093641"/>
        <a:ext cx="515573" cy="705399"/>
      </dsp:txXfrm>
    </dsp:sp>
    <dsp:sp modelId="{CC1E3A76-11B5-4779-B30F-BDDA1C1BC817}">
      <dsp:nvSpPr>
        <dsp:cNvPr id="0" name=""/>
        <dsp:cNvSpPr/>
      </dsp:nvSpPr>
      <dsp:spPr>
        <a:xfrm>
          <a:off x="4428437" y="2766553"/>
          <a:ext cx="937407" cy="937407"/>
        </a:xfrm>
        <a:prstGeom prst="downArrow">
          <a:avLst>
            <a:gd name="adj1" fmla="val 55000"/>
            <a:gd name="adj2" fmla="val 45000"/>
          </a:avLst>
        </a:prstGeom>
        <a:solidFill>
          <a:schemeClr val="accent2">
            <a:tint val="40000"/>
            <a:alpha val="90000"/>
            <a:hueOff val="-16415656"/>
            <a:satOff val="3893"/>
            <a:lumOff val="-626"/>
            <a:alphaOff val="0"/>
          </a:schemeClr>
        </a:solidFill>
        <a:ln w="12700" cap="flat" cmpd="sng" algn="ctr">
          <a:solidFill>
            <a:schemeClr val="accent2">
              <a:tint val="40000"/>
              <a:alpha val="90000"/>
              <a:hueOff val="-16415656"/>
              <a:satOff val="3893"/>
              <a:lumOff val="-62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639354" y="2766553"/>
        <a:ext cx="515573" cy="70539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B3F65B-EBFD-497E-A479-4C38E93A1131}">
      <dsp:nvSpPr>
        <dsp:cNvPr id="0" name=""/>
        <dsp:cNvSpPr/>
      </dsp:nvSpPr>
      <dsp:spPr>
        <a:xfrm>
          <a:off x="0" y="697"/>
          <a:ext cx="6096000" cy="16324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DFD1C9-934F-47BC-B681-D4BC0E1335A1}">
      <dsp:nvSpPr>
        <dsp:cNvPr id="0" name=""/>
        <dsp:cNvSpPr/>
      </dsp:nvSpPr>
      <dsp:spPr>
        <a:xfrm>
          <a:off x="493818" y="368000"/>
          <a:ext cx="897852" cy="8978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78EE781-9650-474C-806D-A34CEF94CBE8}">
      <dsp:nvSpPr>
        <dsp:cNvPr id="0" name=""/>
        <dsp:cNvSpPr/>
      </dsp:nvSpPr>
      <dsp:spPr>
        <a:xfrm>
          <a:off x="1885489" y="697"/>
          <a:ext cx="4210510" cy="163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68" tIns="172768" rIns="172768" bIns="172768" numCol="1" spcCol="1270" anchor="ctr" anchorCtr="0">
          <a:noAutofit/>
        </a:bodyPr>
        <a:lstStyle/>
        <a:p>
          <a:pPr marL="0" lvl="0" indent="0" algn="l" defTabSz="1111250">
            <a:lnSpc>
              <a:spcPct val="90000"/>
            </a:lnSpc>
            <a:spcBef>
              <a:spcPct val="0"/>
            </a:spcBef>
            <a:spcAft>
              <a:spcPct val="35000"/>
            </a:spcAft>
            <a:buNone/>
          </a:pPr>
          <a:r>
            <a:rPr lang="en-US" sz="2500" kern="1200"/>
            <a:t>Programming and handling the Raspberry Pi device itself</a:t>
          </a:r>
        </a:p>
      </dsp:txBody>
      <dsp:txXfrm>
        <a:off x="1885489" y="697"/>
        <a:ext cx="4210510" cy="1632458"/>
      </dsp:txXfrm>
    </dsp:sp>
    <dsp:sp modelId="{4A1BFFB3-41B3-4248-843A-FE90115930F9}">
      <dsp:nvSpPr>
        <dsp:cNvPr id="0" name=""/>
        <dsp:cNvSpPr/>
      </dsp:nvSpPr>
      <dsp:spPr>
        <a:xfrm>
          <a:off x="0" y="2041270"/>
          <a:ext cx="6096000" cy="16324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A2F8746-7C6C-4BCE-8F5B-E40A9EEEE8AE}">
      <dsp:nvSpPr>
        <dsp:cNvPr id="0" name=""/>
        <dsp:cNvSpPr/>
      </dsp:nvSpPr>
      <dsp:spPr>
        <a:xfrm>
          <a:off x="493818" y="2408573"/>
          <a:ext cx="897852" cy="8978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4232FA-066D-4300-81D0-B14EBB5EB2D7}">
      <dsp:nvSpPr>
        <dsp:cNvPr id="0" name=""/>
        <dsp:cNvSpPr/>
      </dsp:nvSpPr>
      <dsp:spPr>
        <a:xfrm>
          <a:off x="1885489" y="2041270"/>
          <a:ext cx="4210510" cy="163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68" tIns="172768" rIns="172768" bIns="172768" numCol="1" spcCol="1270" anchor="ctr" anchorCtr="0">
          <a:noAutofit/>
        </a:bodyPr>
        <a:lstStyle/>
        <a:p>
          <a:pPr marL="0" lvl="0" indent="0" algn="l" defTabSz="1111250">
            <a:lnSpc>
              <a:spcPct val="90000"/>
            </a:lnSpc>
            <a:spcBef>
              <a:spcPct val="0"/>
            </a:spcBef>
            <a:spcAft>
              <a:spcPct val="35000"/>
            </a:spcAft>
            <a:buNone/>
          </a:pPr>
          <a:r>
            <a:rPr lang="en-US" sz="2500" kern="1200"/>
            <a:t>Input/Output with the Breadboard Connections</a:t>
          </a:r>
        </a:p>
      </dsp:txBody>
      <dsp:txXfrm>
        <a:off x="1885489" y="2041270"/>
        <a:ext cx="4210510" cy="1632458"/>
      </dsp:txXfrm>
    </dsp:sp>
    <dsp:sp modelId="{8B024AB0-A18F-4727-A834-B424DC86E774}">
      <dsp:nvSpPr>
        <dsp:cNvPr id="0" name=""/>
        <dsp:cNvSpPr/>
      </dsp:nvSpPr>
      <dsp:spPr>
        <a:xfrm>
          <a:off x="0" y="4081843"/>
          <a:ext cx="6096000" cy="1632458"/>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1D3E08-268A-4068-9F96-C98E74D669C5}">
      <dsp:nvSpPr>
        <dsp:cNvPr id="0" name=""/>
        <dsp:cNvSpPr/>
      </dsp:nvSpPr>
      <dsp:spPr>
        <a:xfrm>
          <a:off x="493818" y="4449146"/>
          <a:ext cx="897852" cy="8978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8459A56-90C1-4C4B-9577-4C47D2D76834}">
      <dsp:nvSpPr>
        <dsp:cNvPr id="0" name=""/>
        <dsp:cNvSpPr/>
      </dsp:nvSpPr>
      <dsp:spPr>
        <a:xfrm>
          <a:off x="1885489" y="4081843"/>
          <a:ext cx="4210510" cy="16324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2768" tIns="172768" rIns="172768" bIns="172768" numCol="1" spcCol="1270" anchor="ctr" anchorCtr="0">
          <a:noAutofit/>
        </a:bodyPr>
        <a:lstStyle/>
        <a:p>
          <a:pPr marL="0" lvl="0" indent="0" algn="l" defTabSz="1111250">
            <a:lnSpc>
              <a:spcPct val="90000"/>
            </a:lnSpc>
            <a:spcBef>
              <a:spcPct val="0"/>
            </a:spcBef>
            <a:spcAft>
              <a:spcPct val="35000"/>
            </a:spcAft>
            <a:buNone/>
          </a:pPr>
          <a:r>
            <a:rPr lang="en-US" sz="2500" kern="1200"/>
            <a:t>Sending physical input such as bomb defusal devices to the RPi</a:t>
          </a:r>
        </a:p>
      </dsp:txBody>
      <dsp:txXfrm>
        <a:off x="1885489" y="4081843"/>
        <a:ext cx="4210510" cy="163245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006FD7-9887-442C-A2BF-BCC5711BF3C4}">
      <dsp:nvSpPr>
        <dsp:cNvPr id="0" name=""/>
        <dsp:cNvSpPr/>
      </dsp:nvSpPr>
      <dsp:spPr>
        <a:xfrm>
          <a:off x="0" y="468"/>
          <a:ext cx="9922764" cy="10965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47B0FAF-1102-458A-96B8-5DFBAE75CAE7}">
      <dsp:nvSpPr>
        <dsp:cNvPr id="0" name=""/>
        <dsp:cNvSpPr/>
      </dsp:nvSpPr>
      <dsp:spPr>
        <a:xfrm>
          <a:off x="331694" y="247183"/>
          <a:ext cx="603080" cy="60308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A0E12F-9055-46F9-8754-DA989B50701D}">
      <dsp:nvSpPr>
        <dsp:cNvPr id="0" name=""/>
        <dsp:cNvSpPr/>
      </dsp:nvSpPr>
      <dsp:spPr>
        <a:xfrm>
          <a:off x="1266468" y="468"/>
          <a:ext cx="8656295" cy="1096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47" tIns="116047" rIns="116047" bIns="116047" numCol="1" spcCol="1270" anchor="ctr" anchorCtr="0">
          <a:noAutofit/>
        </a:bodyPr>
        <a:lstStyle/>
        <a:p>
          <a:pPr marL="0" lvl="0" indent="0" algn="l" defTabSz="1111250">
            <a:lnSpc>
              <a:spcPct val="100000"/>
            </a:lnSpc>
            <a:spcBef>
              <a:spcPct val="0"/>
            </a:spcBef>
            <a:spcAft>
              <a:spcPct val="35000"/>
            </a:spcAft>
            <a:buNone/>
          </a:pPr>
          <a:r>
            <a:rPr lang="en-US" sz="2500" kern="1200"/>
            <a:t>Creating and manipulating a GUI</a:t>
          </a:r>
        </a:p>
      </dsp:txBody>
      <dsp:txXfrm>
        <a:off x="1266468" y="468"/>
        <a:ext cx="8656295" cy="1096509"/>
      </dsp:txXfrm>
    </dsp:sp>
    <dsp:sp modelId="{F3D02EA1-0821-4E2D-96A8-9D86844E9056}">
      <dsp:nvSpPr>
        <dsp:cNvPr id="0" name=""/>
        <dsp:cNvSpPr/>
      </dsp:nvSpPr>
      <dsp:spPr>
        <a:xfrm>
          <a:off x="0" y="1371106"/>
          <a:ext cx="9922764" cy="10965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EE3D94-F333-4F54-8179-DE679B49915C}">
      <dsp:nvSpPr>
        <dsp:cNvPr id="0" name=""/>
        <dsp:cNvSpPr/>
      </dsp:nvSpPr>
      <dsp:spPr>
        <a:xfrm>
          <a:off x="331694" y="1617820"/>
          <a:ext cx="603080" cy="60308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D660D18-F82D-4BE5-B327-5948D7AC28C3}">
      <dsp:nvSpPr>
        <dsp:cNvPr id="0" name=""/>
        <dsp:cNvSpPr/>
      </dsp:nvSpPr>
      <dsp:spPr>
        <a:xfrm>
          <a:off x="1266468" y="1371106"/>
          <a:ext cx="8656295" cy="1096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47" tIns="116047" rIns="116047" bIns="116047" numCol="1" spcCol="1270" anchor="ctr" anchorCtr="0">
          <a:noAutofit/>
        </a:bodyPr>
        <a:lstStyle/>
        <a:p>
          <a:pPr marL="0" lvl="0" indent="0" algn="l" defTabSz="1111250">
            <a:lnSpc>
              <a:spcPct val="100000"/>
            </a:lnSpc>
            <a:spcBef>
              <a:spcPct val="0"/>
            </a:spcBef>
            <a:spcAft>
              <a:spcPct val="35000"/>
            </a:spcAft>
            <a:buNone/>
          </a:pPr>
          <a:r>
            <a:rPr lang="en-US" sz="2500" kern="1200"/>
            <a:t>Adding Buttons to the GUI - Pause, Quit, Retry</a:t>
          </a:r>
        </a:p>
      </dsp:txBody>
      <dsp:txXfrm>
        <a:off x="1266468" y="1371106"/>
        <a:ext cx="8656295" cy="1096509"/>
      </dsp:txXfrm>
    </dsp:sp>
    <dsp:sp modelId="{47623FA7-6D47-4EEE-90D7-D178703EC7E1}">
      <dsp:nvSpPr>
        <dsp:cNvPr id="0" name=""/>
        <dsp:cNvSpPr/>
      </dsp:nvSpPr>
      <dsp:spPr>
        <a:xfrm>
          <a:off x="0" y="2741743"/>
          <a:ext cx="9922764" cy="109650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50853A-F648-4CCF-8BD3-536BD8BB686C}">
      <dsp:nvSpPr>
        <dsp:cNvPr id="0" name=""/>
        <dsp:cNvSpPr/>
      </dsp:nvSpPr>
      <dsp:spPr>
        <a:xfrm>
          <a:off x="331694" y="2988458"/>
          <a:ext cx="603080" cy="60308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6BEA6BC-C430-4477-A5C6-207BB7D41407}">
      <dsp:nvSpPr>
        <dsp:cNvPr id="0" name=""/>
        <dsp:cNvSpPr/>
      </dsp:nvSpPr>
      <dsp:spPr>
        <a:xfrm>
          <a:off x="1266468" y="2741743"/>
          <a:ext cx="8656295" cy="10965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6047" tIns="116047" rIns="116047" bIns="116047" numCol="1" spcCol="1270" anchor="ctr" anchorCtr="0">
          <a:noAutofit/>
        </a:bodyPr>
        <a:lstStyle/>
        <a:p>
          <a:pPr marL="0" lvl="0" indent="0" algn="l" defTabSz="1111250">
            <a:lnSpc>
              <a:spcPct val="100000"/>
            </a:lnSpc>
            <a:spcBef>
              <a:spcPct val="0"/>
            </a:spcBef>
            <a:spcAft>
              <a:spcPct val="35000"/>
            </a:spcAft>
            <a:buNone/>
          </a:pPr>
          <a:r>
            <a:rPr lang="en-US" sz="2500" kern="1200"/>
            <a:t>Accurately receiving input from the breadboard/RPi and displaying it on the GUI</a:t>
          </a:r>
        </a:p>
      </dsp:txBody>
      <dsp:txXfrm>
        <a:off x="1266468" y="2741743"/>
        <a:ext cx="8656295" cy="109650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DEEB89-526D-4D02-9D3C-0A13864E80B7}" type="datetimeFigureOut">
              <a:rPr lang="en-US" smtClean="0"/>
              <a:t>5/6/2025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3ECB02-B53D-4595-87C7-6FC0A867E6C7}" type="slidenum">
              <a:rPr lang="en-US" smtClean="0"/>
              <a:t>‹#›</a:t>
            </a:fld>
            <a:endParaRPr lang="en-US"/>
          </a:p>
        </p:txBody>
      </p:sp>
    </p:spTree>
    <p:extLst>
      <p:ext uri="{BB962C8B-B14F-4D97-AF65-F5344CB8AC3E}">
        <p14:creationId xmlns:p14="http://schemas.microsoft.com/office/powerpoint/2010/main" val="4842695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Joey</a:t>
            </a:r>
          </a:p>
        </p:txBody>
      </p:sp>
      <p:sp>
        <p:nvSpPr>
          <p:cNvPr id="4" name="Slide Number Placeholder 3"/>
          <p:cNvSpPr>
            <a:spLocks noGrp="1"/>
          </p:cNvSpPr>
          <p:nvPr>
            <p:ph type="sldNum" sz="quarter" idx="5"/>
          </p:nvPr>
        </p:nvSpPr>
        <p:spPr/>
        <p:txBody>
          <a:bodyPr/>
          <a:lstStyle/>
          <a:p>
            <a:fld id="{A63ECB02-B53D-4595-87C7-6FC0A867E6C7}" type="slidenum">
              <a:rPr lang="en-US" smtClean="0"/>
              <a:t>2</a:t>
            </a:fld>
            <a:endParaRPr lang="en-US"/>
          </a:p>
        </p:txBody>
      </p:sp>
    </p:spTree>
    <p:extLst>
      <p:ext uri="{BB962C8B-B14F-4D97-AF65-F5344CB8AC3E}">
        <p14:creationId xmlns:p14="http://schemas.microsoft.com/office/powerpoint/2010/main" val="2557394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Justin</a:t>
            </a:r>
          </a:p>
        </p:txBody>
      </p:sp>
      <p:sp>
        <p:nvSpPr>
          <p:cNvPr id="4" name="Slide Number Placeholder 3"/>
          <p:cNvSpPr>
            <a:spLocks noGrp="1"/>
          </p:cNvSpPr>
          <p:nvPr>
            <p:ph type="sldNum" sz="quarter" idx="5"/>
          </p:nvPr>
        </p:nvSpPr>
        <p:spPr/>
        <p:txBody>
          <a:bodyPr/>
          <a:lstStyle/>
          <a:p>
            <a:fld id="{A63ECB02-B53D-4595-87C7-6FC0A867E6C7}" type="slidenum">
              <a:rPr lang="en-US" smtClean="0"/>
              <a:t>3</a:t>
            </a:fld>
            <a:endParaRPr lang="en-US"/>
          </a:p>
        </p:txBody>
      </p:sp>
    </p:spTree>
    <p:extLst>
      <p:ext uri="{BB962C8B-B14F-4D97-AF65-F5344CB8AC3E}">
        <p14:creationId xmlns:p14="http://schemas.microsoft.com/office/powerpoint/2010/main" val="39634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Joshua</a:t>
            </a:r>
          </a:p>
        </p:txBody>
      </p:sp>
      <p:sp>
        <p:nvSpPr>
          <p:cNvPr id="4" name="Slide Number Placeholder 3"/>
          <p:cNvSpPr>
            <a:spLocks noGrp="1"/>
          </p:cNvSpPr>
          <p:nvPr>
            <p:ph type="sldNum" sz="quarter" idx="5"/>
          </p:nvPr>
        </p:nvSpPr>
        <p:spPr/>
        <p:txBody>
          <a:bodyPr/>
          <a:lstStyle/>
          <a:p>
            <a:fld id="{A63ECB02-B53D-4595-87C7-6FC0A867E6C7}" type="slidenum">
              <a:rPr lang="en-US" smtClean="0"/>
              <a:t>4</a:t>
            </a:fld>
            <a:endParaRPr lang="en-US"/>
          </a:p>
        </p:txBody>
      </p:sp>
    </p:spTree>
    <p:extLst>
      <p:ext uri="{BB962C8B-B14F-4D97-AF65-F5344CB8AC3E}">
        <p14:creationId xmlns:p14="http://schemas.microsoft.com/office/powerpoint/2010/main" val="40656300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Joey</a:t>
            </a:r>
          </a:p>
        </p:txBody>
      </p:sp>
      <p:sp>
        <p:nvSpPr>
          <p:cNvPr id="4" name="Slide Number Placeholder 3"/>
          <p:cNvSpPr>
            <a:spLocks noGrp="1"/>
          </p:cNvSpPr>
          <p:nvPr>
            <p:ph type="sldNum" sz="quarter" idx="5"/>
          </p:nvPr>
        </p:nvSpPr>
        <p:spPr/>
        <p:txBody>
          <a:bodyPr/>
          <a:lstStyle/>
          <a:p>
            <a:fld id="{A63ECB02-B53D-4595-87C7-6FC0A867E6C7}" type="slidenum">
              <a:rPr lang="en-US" smtClean="0"/>
              <a:t>5</a:t>
            </a:fld>
            <a:endParaRPr lang="en-US"/>
          </a:p>
        </p:txBody>
      </p:sp>
    </p:spTree>
    <p:extLst>
      <p:ext uri="{BB962C8B-B14F-4D97-AF65-F5344CB8AC3E}">
        <p14:creationId xmlns:p14="http://schemas.microsoft.com/office/powerpoint/2010/main" val="22173037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Justin</a:t>
            </a:r>
          </a:p>
        </p:txBody>
      </p:sp>
      <p:sp>
        <p:nvSpPr>
          <p:cNvPr id="4" name="Slide Number Placeholder 3"/>
          <p:cNvSpPr>
            <a:spLocks noGrp="1"/>
          </p:cNvSpPr>
          <p:nvPr>
            <p:ph type="sldNum" sz="quarter" idx="5"/>
          </p:nvPr>
        </p:nvSpPr>
        <p:spPr/>
        <p:txBody>
          <a:bodyPr/>
          <a:lstStyle/>
          <a:p>
            <a:fld id="{A63ECB02-B53D-4595-87C7-6FC0A867E6C7}" type="slidenum">
              <a:rPr lang="en-US" smtClean="0"/>
              <a:t>6</a:t>
            </a:fld>
            <a:endParaRPr lang="en-US"/>
          </a:p>
        </p:txBody>
      </p:sp>
    </p:spTree>
    <p:extLst>
      <p:ext uri="{BB962C8B-B14F-4D97-AF65-F5344CB8AC3E}">
        <p14:creationId xmlns:p14="http://schemas.microsoft.com/office/powerpoint/2010/main" val="1822773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Joshua</a:t>
            </a:r>
          </a:p>
        </p:txBody>
      </p:sp>
      <p:sp>
        <p:nvSpPr>
          <p:cNvPr id="4" name="Slide Number Placeholder 3"/>
          <p:cNvSpPr>
            <a:spLocks noGrp="1"/>
          </p:cNvSpPr>
          <p:nvPr>
            <p:ph type="sldNum" sz="quarter" idx="5"/>
          </p:nvPr>
        </p:nvSpPr>
        <p:spPr/>
        <p:txBody>
          <a:bodyPr/>
          <a:lstStyle/>
          <a:p>
            <a:fld id="{A63ECB02-B53D-4595-87C7-6FC0A867E6C7}" type="slidenum">
              <a:rPr lang="en-US" smtClean="0"/>
              <a:t>7</a:t>
            </a:fld>
            <a:endParaRPr lang="en-US"/>
          </a:p>
        </p:txBody>
      </p:sp>
    </p:spTree>
    <p:extLst>
      <p:ext uri="{BB962C8B-B14F-4D97-AF65-F5344CB8AC3E}">
        <p14:creationId xmlns:p14="http://schemas.microsoft.com/office/powerpoint/2010/main" val="42818061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83D70-91AA-429A-BD57-1CB6792B30EE}"/>
              </a:ext>
            </a:extLst>
          </p:cNvPr>
          <p:cNvSpPr>
            <a:spLocks noGrp="1"/>
          </p:cNvSpPr>
          <p:nvPr>
            <p:ph type="ctrTitle"/>
          </p:nvPr>
        </p:nvSpPr>
        <p:spPr>
          <a:xfrm>
            <a:off x="1088136" y="1078030"/>
            <a:ext cx="9288096" cy="2956718"/>
          </a:xfrm>
        </p:spPr>
        <p:txBody>
          <a:bodyPr anchor="t">
            <a:noAutofit/>
          </a:bodyPr>
          <a:lstStyle>
            <a:lvl1pPr algn="l">
              <a:defRPr sz="66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4455621"/>
            <a:ext cx="9288096" cy="1435331"/>
          </a:xfrm>
        </p:spPr>
        <p:txBody>
          <a:bodyPr>
            <a:normAutofit/>
          </a:bodyPr>
          <a:lstStyle>
            <a:lvl1pPr marL="0" indent="0" algn="l">
              <a:lnSpc>
                <a:spcPct val="12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21635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C900-05BC-4021-B69F-2DAF974B7EF6}"/>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3F26E227-253A-44A0-9404-1CFD8CE419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5704918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2CF945-D70F-49C1-8CE5-5758C1166014}"/>
              </a:ext>
            </a:extLst>
          </p:cNvPr>
          <p:cNvSpPr>
            <a:spLocks noGrp="1"/>
          </p:cNvSpPr>
          <p:nvPr>
            <p:ph type="title" orient="vert"/>
          </p:nvPr>
        </p:nvSpPr>
        <p:spPr>
          <a:xfrm>
            <a:off x="9182100" y="1091381"/>
            <a:ext cx="2171700" cy="4953369"/>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C2FDB721-04AA-4330-8045-3F2D9BB4BC66}"/>
              </a:ext>
            </a:extLst>
          </p:cNvPr>
          <p:cNvSpPr>
            <a:spLocks noGrp="1"/>
          </p:cNvSpPr>
          <p:nvPr>
            <p:ph type="body" orient="vert" idx="1"/>
          </p:nvPr>
        </p:nvSpPr>
        <p:spPr>
          <a:xfrm>
            <a:off x="838200" y="1091381"/>
            <a:ext cx="8265340" cy="4953369"/>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F418C15-991C-4C71-8DCD-DB3B3888831F}"/>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5" name="Footer Placeholder 4">
            <a:extLst>
              <a:ext uri="{FF2B5EF4-FFF2-40B4-BE49-F238E27FC236}">
                <a16:creationId xmlns:a16="http://schemas.microsoft.com/office/drawing/2014/main" id="{F7728CC3-5830-4EFA-B28E-1648904DE1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DA91B6-E419-4483-9B66-3C758788BC48}"/>
              </a:ext>
            </a:extLst>
          </p:cNvPr>
          <p:cNvSpPr>
            <a:spLocks noGrp="1"/>
          </p:cNvSpPr>
          <p:nvPr>
            <p:ph type="sldNum" sz="quarter" idx="12"/>
          </p:nvPr>
        </p:nvSpPr>
        <p:spPr/>
        <p:txBody>
          <a:bodyPr/>
          <a:lstStyle/>
          <a:p>
            <a:fld id="{719D7796-F675-488F-AC46-C88938C80352}" type="slidenum">
              <a:rPr lang="en-US" smtClean="0"/>
              <a:t>‹#›</a:t>
            </a:fld>
            <a:endParaRPr lang="en-US"/>
          </a:p>
        </p:txBody>
      </p:sp>
      <p:cxnSp>
        <p:nvCxnSpPr>
          <p:cNvPr id="7" name="Straight Connector 6">
            <a:extLst>
              <a:ext uri="{FF2B5EF4-FFF2-40B4-BE49-F238E27FC236}">
                <a16:creationId xmlns:a16="http://schemas.microsoft.com/office/drawing/2014/main" id="{DE447C6A-78C3-4687-9A71-A05DBF6700DE}"/>
              </a:ext>
            </a:extLst>
          </p:cNvPr>
          <p:cNvCxnSpPr>
            <a:cxnSpLocks/>
          </p:cNvCxnSpPr>
          <p:nvPr/>
        </p:nvCxnSpPr>
        <p:spPr>
          <a:xfrm>
            <a:off x="11387805"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3789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015946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8007D-9B1D-4E2C-B38F-29C6820996DF}"/>
              </a:ext>
            </a:extLst>
          </p:cNvPr>
          <p:cNvSpPr>
            <a:spLocks noGrp="1"/>
          </p:cNvSpPr>
          <p:nvPr>
            <p:ph type="title"/>
          </p:nvPr>
        </p:nvSpPr>
        <p:spPr>
          <a:xfrm>
            <a:off x="1090940" y="1099127"/>
            <a:ext cx="9272260" cy="3472874"/>
          </a:xfrm>
        </p:spPr>
        <p:txBody>
          <a:bodyPr anchor="t">
            <a:normAutofit/>
          </a:bodyPr>
          <a:lstStyle>
            <a:lvl1pPr>
              <a:defRPr sz="40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960C51B-B525-4032-9D08-2978D7367BFF}"/>
              </a:ext>
            </a:extLst>
          </p:cNvPr>
          <p:cNvSpPr>
            <a:spLocks noGrp="1"/>
          </p:cNvSpPr>
          <p:nvPr>
            <p:ph type="body" idx="1"/>
          </p:nvPr>
        </p:nvSpPr>
        <p:spPr>
          <a:xfrm>
            <a:off x="1090939" y="4572000"/>
            <a:ext cx="9272262" cy="1320801"/>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8084139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088136"/>
            <a:ext cx="9890066" cy="129422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96520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084333"/>
            <a:ext cx="9949455" cy="838856"/>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20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6047997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p:txBody>
          <a:bodyPr/>
          <a:lstStyle>
            <a:lvl1pPr>
              <a:defRPr cap="all" baseline="0"/>
            </a:lvl1pPr>
          </a:lstStyle>
          <a:p>
            <a:r>
              <a:rPr lang="en-US" dirty="0"/>
              <a:t>Click to edit Master title style</a:t>
            </a:r>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0077457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48B02B-A32A-4383-BBC7-0C383390A96F}"/>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3" name="Footer Placeholder 2">
            <a:extLst>
              <a:ext uri="{FF2B5EF4-FFF2-40B4-BE49-F238E27FC236}">
                <a16:creationId xmlns:a16="http://schemas.microsoft.com/office/drawing/2014/main" id="{FCFF7E77-47E0-4F9E-9148-8D0C59C0CF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98005A2-ECF0-4759-A17B-FDECE80683F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34936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1DD4B-5676-477E-8C52-4C1CF160FCDE}"/>
              </a:ext>
            </a:extLst>
          </p:cNvPr>
          <p:cNvSpPr>
            <a:spLocks noGrp="1"/>
          </p:cNvSpPr>
          <p:nvPr>
            <p:ph type="title"/>
          </p:nvPr>
        </p:nvSpPr>
        <p:spPr>
          <a:xfrm>
            <a:off x="1090940" y="1094448"/>
            <a:ext cx="3785860" cy="1554362"/>
          </a:xfrm>
        </p:spPr>
        <p:txBody>
          <a:bodyPr anchor="t">
            <a:normAutofit/>
          </a:bodyPr>
          <a:lstStyle>
            <a:lvl1pPr>
              <a:defRPr sz="2800" cap="all" baseline="0"/>
            </a:lvl1pPr>
          </a:lstStyle>
          <a:p>
            <a:r>
              <a:rPr lang="en-US" dirty="0"/>
              <a:t>Click to edit Master title style</a:t>
            </a:r>
          </a:p>
        </p:txBody>
      </p:sp>
      <p:sp>
        <p:nvSpPr>
          <p:cNvPr id="3" name="Content Placeholder 2">
            <a:extLst>
              <a:ext uri="{FF2B5EF4-FFF2-40B4-BE49-F238E27FC236}">
                <a16:creationId xmlns:a16="http://schemas.microsoft.com/office/drawing/2014/main" id="{4B5A3E63-EB15-4D82-BF2B-36BB030C430D}"/>
              </a:ext>
            </a:extLst>
          </p:cNvPr>
          <p:cNvSpPr>
            <a:spLocks noGrp="1"/>
          </p:cNvSpPr>
          <p:nvPr>
            <p:ph idx="1"/>
          </p:nvPr>
        </p:nvSpPr>
        <p:spPr>
          <a:xfrm>
            <a:off x="5524500" y="922689"/>
            <a:ext cx="5486002"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CBE994E-BAB7-43DC-A0E4-C779CF2A33D5}"/>
              </a:ext>
            </a:extLst>
          </p:cNvPr>
          <p:cNvSpPr>
            <a:spLocks noGrp="1"/>
          </p:cNvSpPr>
          <p:nvPr>
            <p:ph type="body" sz="half" idx="2"/>
          </p:nvPr>
        </p:nvSpPr>
        <p:spPr>
          <a:xfrm>
            <a:off x="1090940" y="2701254"/>
            <a:ext cx="3785860" cy="316773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DEFAAA-1B70-42AA-ADCC-F49B58132654}"/>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6" name="Footer Placeholder 5">
            <a:extLst>
              <a:ext uri="{FF2B5EF4-FFF2-40B4-BE49-F238E27FC236}">
                <a16:creationId xmlns:a16="http://schemas.microsoft.com/office/drawing/2014/main" id="{E4C7B6CC-1C13-4F34-AC86-CCD442C8C3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F1B638-9061-41AD-AF47-73A4AF8B781A}"/>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2299278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3C43-1676-4A29-83F9-D788ED2E71E9}"/>
              </a:ext>
            </a:extLst>
          </p:cNvPr>
          <p:cNvSpPr>
            <a:spLocks noGrp="1"/>
          </p:cNvSpPr>
          <p:nvPr>
            <p:ph type="title"/>
          </p:nvPr>
        </p:nvSpPr>
        <p:spPr>
          <a:xfrm>
            <a:off x="1090940" y="1097280"/>
            <a:ext cx="3785860" cy="1559740"/>
          </a:xfrm>
        </p:spPr>
        <p:txBody>
          <a:bodyPr anchor="t">
            <a:normAutofit/>
          </a:bodyPr>
          <a:lstStyle>
            <a:lvl1pPr>
              <a:defRPr sz="2800" cap="all" baseline="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5214A903-97C7-4349-B8CE-1BBED1942E3B}"/>
              </a:ext>
            </a:extLst>
          </p:cNvPr>
          <p:cNvSpPr>
            <a:spLocks noGrp="1"/>
          </p:cNvSpPr>
          <p:nvPr>
            <p:ph type="pic" idx="1"/>
          </p:nvPr>
        </p:nvSpPr>
        <p:spPr>
          <a:xfrm>
            <a:off x="5524500" y="1143000"/>
            <a:ext cx="5486400" cy="4572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BF0A9F58-4AEB-4286-98F7-3C77AA913BE8}"/>
              </a:ext>
            </a:extLst>
          </p:cNvPr>
          <p:cNvSpPr>
            <a:spLocks noGrp="1"/>
          </p:cNvSpPr>
          <p:nvPr>
            <p:ph type="body" sz="half" idx="2"/>
          </p:nvPr>
        </p:nvSpPr>
        <p:spPr>
          <a:xfrm>
            <a:off x="1090940" y="2697480"/>
            <a:ext cx="3785860" cy="309342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4F55A58-F085-4500-AF61-045B12C8F41E}"/>
              </a:ext>
            </a:extLst>
          </p:cNvPr>
          <p:cNvSpPr>
            <a:spLocks noGrp="1"/>
          </p:cNvSpPr>
          <p:nvPr>
            <p:ph type="dt" sz="half" idx="10"/>
          </p:nvPr>
        </p:nvSpPr>
        <p:spPr/>
        <p:txBody>
          <a:bodyPr/>
          <a:lstStyle/>
          <a:p>
            <a:fld id="{A1E45834-53BD-4C8F-B791-CD5378F4150E}" type="datetimeFigureOut">
              <a:rPr lang="en-US" smtClean="0"/>
              <a:t>5/6/2025</a:t>
            </a:fld>
            <a:endParaRPr lang="en-US"/>
          </a:p>
        </p:txBody>
      </p:sp>
      <p:sp>
        <p:nvSpPr>
          <p:cNvPr id="6" name="Footer Placeholder 5">
            <a:extLst>
              <a:ext uri="{FF2B5EF4-FFF2-40B4-BE49-F238E27FC236}">
                <a16:creationId xmlns:a16="http://schemas.microsoft.com/office/drawing/2014/main" id="{E9936470-561D-49AE-AC84-B79D483FDA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EF2BE2-DF21-4683-9D5F-849A525FD5C4}"/>
              </a:ext>
            </a:extLst>
          </p:cNvPr>
          <p:cNvSpPr>
            <a:spLocks noGrp="1"/>
          </p:cNvSpPr>
          <p:nvPr>
            <p:ph type="sldNum" sz="quarter" idx="12"/>
          </p:nvPr>
        </p:nvSpPr>
        <p:spPr/>
        <p:txBody>
          <a:bodyPr/>
          <a:lstStyle/>
          <a:p>
            <a:fld id="{719D7796-F675-488F-AC46-C88938C80352}" type="slidenum">
              <a:rPr lang="en-US" smtClean="0"/>
              <a:t>‹#›</a:t>
            </a:fld>
            <a:endParaRPr lang="en-US"/>
          </a:p>
        </p:txBody>
      </p:sp>
    </p:spTree>
    <p:extLst>
      <p:ext uri="{BB962C8B-B14F-4D97-AF65-F5344CB8AC3E}">
        <p14:creationId xmlns:p14="http://schemas.microsoft.com/office/powerpoint/2010/main" val="1956906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129422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447778"/>
            <a:ext cx="9922764" cy="383872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7315200" y="6389688"/>
            <a:ext cx="3695302" cy="365125"/>
          </a:xfrm>
          <a:prstGeom prst="rect">
            <a:avLst/>
          </a:prstGeom>
        </p:spPr>
        <p:txBody>
          <a:bodyPr vert="horz" lIns="91440" tIns="45720" rIns="91440" bIns="45720" rtlCol="0" anchor="ctr"/>
          <a:lstStyle>
            <a:lvl1pPr algn="l">
              <a:defRPr sz="900">
                <a:solidFill>
                  <a:schemeClr val="tx1"/>
                </a:solidFill>
              </a:defRPr>
            </a:lvl1pPr>
          </a:lstStyle>
          <a:p>
            <a:fld id="{A1E45834-53BD-4C8F-B791-CD5378F4150E}" type="datetimeFigureOut">
              <a:rPr lang="en-US" smtClean="0"/>
              <a:t>5/6/2025</a:t>
            </a:fld>
            <a:endParaRPr lang="en-US"/>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90940" y="6389688"/>
            <a:ext cx="443356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983190" y="6389688"/>
            <a:ext cx="940296" cy="365125"/>
          </a:xfrm>
          <a:prstGeom prst="rect">
            <a:avLst/>
          </a:prstGeom>
        </p:spPr>
        <p:txBody>
          <a:bodyPr vert="horz" lIns="91440" tIns="45720" rIns="91440" bIns="45720" rtlCol="0" anchor="ctr"/>
          <a:lstStyle>
            <a:lvl1pPr algn="r">
              <a:defRPr sz="900">
                <a:solidFill>
                  <a:schemeClr val="tx1"/>
                </a:solidFill>
              </a:defRPr>
            </a:lvl1pPr>
          </a:lstStyle>
          <a:p>
            <a:fld id="{719D7796-F675-488F-AC46-C88938C80352}" type="slidenum">
              <a:rPr lang="en-US" smtClean="0"/>
              <a:t>‹#›</a:t>
            </a:fld>
            <a:endParaRPr lang="en-US"/>
          </a:p>
        </p:txBody>
      </p:sp>
      <p:cxnSp>
        <p:nvCxnSpPr>
          <p:cNvPr id="28" name="Straight Connector 27">
            <a:extLst>
              <a:ext uri="{FF2B5EF4-FFF2-40B4-BE49-F238E27FC236}">
                <a16:creationId xmlns:a16="http://schemas.microsoft.com/office/drawing/2014/main" id="{D8689CE0-64D2-447C-9C1F-872D111D8AC3}"/>
              </a:ext>
            </a:extLst>
          </p:cNvPr>
          <p:cNvCxnSpPr>
            <a:cxnSpLocks/>
          </p:cNvCxnSpPr>
          <p:nvPr/>
        </p:nvCxnSpPr>
        <p:spPr>
          <a:xfrm>
            <a:off x="0" y="118520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3490329"/>
      </p:ext>
    </p:extLst>
  </p:cSld>
  <p:clrMap bg1="lt1" tx1="dk1" bg2="lt2" tx2="dk2" accent1="accent1" accent2="accent2" accent3="accent3" accent4="accent4" accent5="accent5" accent6="accent6" hlink="hlink" folHlink="folHlink"/>
  <p:sldLayoutIdLst>
    <p:sldLayoutId id="2147483747" r:id="rId1"/>
    <p:sldLayoutId id="2147483748" r:id="rId2"/>
    <p:sldLayoutId id="2147483749" r:id="rId3"/>
    <p:sldLayoutId id="2147483750" r:id="rId4"/>
    <p:sldLayoutId id="2147483751" r:id="rId5"/>
    <p:sldLayoutId id="2147483745" r:id="rId6"/>
    <p:sldLayoutId id="2147483741" r:id="rId7"/>
    <p:sldLayoutId id="2147483742" r:id="rId8"/>
    <p:sldLayoutId id="2147483743" r:id="rId9"/>
    <p:sldLayoutId id="2147483744" r:id="rId10"/>
    <p:sldLayoutId id="2147483746" r:id="rId11"/>
  </p:sldLayoutIdLst>
  <p:txStyles>
    <p:titleStyle>
      <a:lvl1pPr algn="l" defTabSz="914400" rtl="0" eaLnBrk="1" latinLnBrk="0" hangingPunct="1">
        <a:lnSpc>
          <a:spcPct val="85000"/>
        </a:lnSpc>
        <a:spcBef>
          <a:spcPct val="0"/>
        </a:spcBef>
        <a:buNone/>
        <a:defRPr sz="4400" b="1" kern="1200" cap="none" baseline="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Neue Haas Grotesk Text Pro" panose="020B0504020202020204" pitchFamily="34" charset="0"/>
        <a:buChar char="-"/>
        <a:defRPr sz="1800" kern="1200">
          <a:solidFill>
            <a:schemeClr val="tx1"/>
          </a:solidFill>
          <a:latin typeface="+mn-lt"/>
          <a:ea typeface="+mn-ea"/>
          <a:cs typeface="+mn-cs"/>
        </a:defRPr>
      </a:lvl1pPr>
      <a:lvl2pPr marL="502920" indent="-228600" algn="l" defTabSz="914400" rtl="0" eaLnBrk="1" latinLnBrk="0" hangingPunct="1">
        <a:lnSpc>
          <a:spcPct val="130000"/>
        </a:lnSpc>
        <a:spcBef>
          <a:spcPts val="500"/>
        </a:spcBef>
        <a:buFont typeface="Neue Haas Grotesk Text Pro" panose="020B05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30000"/>
        </a:lnSpc>
        <a:spcBef>
          <a:spcPts val="50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4pPr>
      <a:lvl5pPr marL="1280160" indent="-228600" algn="l" defTabSz="914400" rtl="0" eaLnBrk="1" latinLnBrk="0" hangingPunct="1">
        <a:lnSpc>
          <a:spcPct val="130000"/>
        </a:lnSpc>
        <a:spcBef>
          <a:spcPts val="500"/>
        </a:spcBef>
        <a:buFont typeface="Neue Haas Grotesk Text Pro" panose="020B05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sv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511C99DC-C3C5-4EBE-91DD-345109C3D6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159BA0-E4A9-5A22-7F67-D45F5DCEA726}"/>
              </a:ext>
            </a:extLst>
          </p:cNvPr>
          <p:cNvSpPr>
            <a:spLocks noGrp="1"/>
          </p:cNvSpPr>
          <p:nvPr>
            <p:ph type="ctrTitle"/>
          </p:nvPr>
        </p:nvSpPr>
        <p:spPr>
          <a:xfrm>
            <a:off x="744443" y="1107856"/>
            <a:ext cx="4331352" cy="3495365"/>
          </a:xfrm>
        </p:spPr>
        <p:txBody>
          <a:bodyPr anchor="t">
            <a:normAutofit/>
          </a:bodyPr>
          <a:lstStyle/>
          <a:p>
            <a:r>
              <a:rPr lang="en" sz="4000" dirty="0"/>
              <a:t>CSC 102 Final Project Presentation </a:t>
            </a:r>
            <a:endParaRPr lang="en-US" sz="4800" dirty="0"/>
          </a:p>
        </p:txBody>
      </p:sp>
      <p:sp>
        <p:nvSpPr>
          <p:cNvPr id="3" name="Subtitle 2">
            <a:extLst>
              <a:ext uri="{FF2B5EF4-FFF2-40B4-BE49-F238E27FC236}">
                <a16:creationId xmlns:a16="http://schemas.microsoft.com/office/drawing/2014/main" id="{C986F418-03E6-6E7A-C972-01B98F2D6416}"/>
              </a:ext>
            </a:extLst>
          </p:cNvPr>
          <p:cNvSpPr>
            <a:spLocks noGrp="1"/>
          </p:cNvSpPr>
          <p:nvPr>
            <p:ph type="subTitle" idx="1"/>
          </p:nvPr>
        </p:nvSpPr>
        <p:spPr>
          <a:xfrm>
            <a:off x="1090940" y="4525682"/>
            <a:ext cx="3638358" cy="1318124"/>
          </a:xfrm>
        </p:spPr>
        <p:txBody>
          <a:bodyPr anchor="b">
            <a:normAutofit/>
          </a:bodyPr>
          <a:lstStyle/>
          <a:p>
            <a:r>
              <a:rPr lang="en-US" dirty="0"/>
              <a:t>Justin </a:t>
            </a:r>
            <a:r>
              <a:rPr lang="en-US" dirty="0" err="1"/>
              <a:t>Gaalswijk</a:t>
            </a:r>
            <a:r>
              <a:rPr lang="en-US" dirty="0"/>
              <a:t>, Joshua Tucker and Joey Parsons</a:t>
            </a:r>
          </a:p>
          <a:p>
            <a:endParaRPr lang="en-US" dirty="0"/>
          </a:p>
        </p:txBody>
      </p:sp>
      <p:cxnSp>
        <p:nvCxnSpPr>
          <p:cNvPr id="14" name="Straight Connector 13">
            <a:extLst>
              <a:ext uri="{FF2B5EF4-FFF2-40B4-BE49-F238E27FC236}">
                <a16:creationId xmlns:a16="http://schemas.microsoft.com/office/drawing/2014/main" id="{B0AA360F-DECB-4836-8FB6-22C4BC3FB02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684" y="118679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Picture 14" descr="Neon laser lights aligned to form a triangle">
            <a:extLst>
              <a:ext uri="{FF2B5EF4-FFF2-40B4-BE49-F238E27FC236}">
                <a16:creationId xmlns:a16="http://schemas.microsoft.com/office/drawing/2014/main" id="{79BF8954-5D2B-BCC7-8D29-9DDAEB48EA7A}"/>
              </a:ext>
            </a:extLst>
          </p:cNvPr>
          <p:cNvPicPr>
            <a:picLocks noChangeAspect="1"/>
          </p:cNvPicPr>
          <p:nvPr/>
        </p:nvPicPr>
        <p:blipFill>
          <a:blip r:embed="rId2"/>
          <a:srcRect l="19424" r="19812"/>
          <a:stretch/>
        </p:blipFill>
        <p:spPr>
          <a:xfrm>
            <a:off x="5524500" y="1"/>
            <a:ext cx="6667501" cy="6857999"/>
          </a:xfrm>
          <a:prstGeom prst="rect">
            <a:avLst/>
          </a:prstGeom>
        </p:spPr>
      </p:pic>
    </p:spTree>
    <p:extLst>
      <p:ext uri="{BB962C8B-B14F-4D97-AF65-F5344CB8AC3E}">
        <p14:creationId xmlns:p14="http://schemas.microsoft.com/office/powerpoint/2010/main" val="177102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AEE9EE-A898-E8A5-D9D2-104F5CD9F177}"/>
              </a:ext>
            </a:extLst>
          </p:cNvPr>
          <p:cNvSpPr>
            <a:spLocks noGrp="1"/>
          </p:cNvSpPr>
          <p:nvPr>
            <p:ph type="title"/>
          </p:nvPr>
        </p:nvSpPr>
        <p:spPr>
          <a:xfrm>
            <a:off x="1090940" y="1097279"/>
            <a:ext cx="10529560" cy="1225587"/>
          </a:xfrm>
        </p:spPr>
        <p:txBody>
          <a:bodyPr>
            <a:normAutofit/>
          </a:bodyPr>
          <a:lstStyle/>
          <a:p>
            <a:r>
              <a:rPr lang="en" sz="4000" dirty="0"/>
              <a:t>How we did it?</a:t>
            </a:r>
            <a:endParaRPr lang="en-US" sz="4000" dirty="0"/>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8F9D980-4C19-31CD-09DA-75FE42C416CB}"/>
              </a:ext>
            </a:extLst>
          </p:cNvPr>
          <p:cNvSpPr>
            <a:spLocks noGrp="1"/>
          </p:cNvSpPr>
          <p:nvPr>
            <p:ph idx="1"/>
          </p:nvPr>
        </p:nvSpPr>
        <p:spPr>
          <a:xfrm>
            <a:off x="1096684" y="2455816"/>
            <a:ext cx="5188110" cy="3830683"/>
          </a:xfrm>
        </p:spPr>
        <p:txBody>
          <a:bodyPr anchor="t">
            <a:normAutofit/>
          </a:bodyPr>
          <a:lstStyle/>
          <a:p>
            <a:pPr marL="457200" lvl="0" indent="-342900" rtl="0">
              <a:spcBef>
                <a:spcPts val="0"/>
              </a:spcBef>
              <a:spcAft>
                <a:spcPts val="0"/>
              </a:spcAft>
              <a:buSzPts val="1800"/>
              <a:buChar char="-"/>
            </a:pPr>
            <a:r>
              <a:rPr lang="en-US" dirty="0"/>
              <a:t>Worked on it during class, sometimes a bit after</a:t>
            </a:r>
          </a:p>
          <a:p>
            <a:pPr marL="457200" lvl="0" indent="-342900" rtl="0">
              <a:spcBef>
                <a:spcPts val="0"/>
              </a:spcBef>
              <a:spcAft>
                <a:spcPts val="0"/>
              </a:spcAft>
              <a:buSzPts val="1800"/>
              <a:buChar char="-"/>
            </a:pPr>
            <a:r>
              <a:rPr lang="en-US" dirty="0"/>
              <a:t>Met up on Tuesdays to do more work</a:t>
            </a:r>
          </a:p>
          <a:p>
            <a:pPr marL="457200" lvl="0" indent="-342900" rtl="0">
              <a:spcBef>
                <a:spcPts val="0"/>
              </a:spcBef>
              <a:spcAft>
                <a:spcPts val="0"/>
              </a:spcAft>
              <a:buSzPts val="1800"/>
              <a:buChar char="-"/>
            </a:pPr>
            <a:r>
              <a:rPr lang="en-US" dirty="0"/>
              <a:t>Split up tasks but still helped each other</a:t>
            </a:r>
          </a:p>
          <a:p>
            <a:endParaRPr lang="en-US" dirty="0"/>
          </a:p>
        </p:txBody>
      </p:sp>
      <p:pic>
        <p:nvPicPr>
          <p:cNvPr id="7" name="Graphic 6" descr="Classroom">
            <a:extLst>
              <a:ext uri="{FF2B5EF4-FFF2-40B4-BE49-F238E27FC236}">
                <a16:creationId xmlns:a16="http://schemas.microsoft.com/office/drawing/2014/main" id="{CB6C803D-1750-4CF7-35E1-226FC32A526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18674" y="2455816"/>
            <a:ext cx="3830684" cy="3830684"/>
          </a:xfrm>
          <a:prstGeom prst="rect">
            <a:avLst/>
          </a:prstGeom>
        </p:spPr>
      </p:pic>
    </p:spTree>
    <p:extLst>
      <p:ext uri="{BB962C8B-B14F-4D97-AF65-F5344CB8AC3E}">
        <p14:creationId xmlns:p14="http://schemas.microsoft.com/office/powerpoint/2010/main" val="37737369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12145F0-5149-412D-9A3F-1E3051B397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A6D1D2-400C-E2E3-5DF0-1F69E98C88C2}"/>
              </a:ext>
            </a:extLst>
          </p:cNvPr>
          <p:cNvSpPr>
            <a:spLocks noGrp="1"/>
          </p:cNvSpPr>
          <p:nvPr>
            <p:ph type="title"/>
          </p:nvPr>
        </p:nvSpPr>
        <p:spPr>
          <a:xfrm>
            <a:off x="1090940" y="1097279"/>
            <a:ext cx="10529560" cy="1225587"/>
          </a:xfrm>
        </p:spPr>
        <p:txBody>
          <a:bodyPr>
            <a:normAutofit/>
          </a:bodyPr>
          <a:lstStyle/>
          <a:p>
            <a:r>
              <a:rPr lang="en" sz="4000"/>
              <a:t>What could we have done better?</a:t>
            </a:r>
            <a:endParaRPr lang="en-US" sz="4000"/>
          </a:p>
        </p:txBody>
      </p:sp>
      <p:cxnSp>
        <p:nvCxnSpPr>
          <p:cNvPr id="12" name="Straight Connector 11">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5255"/>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C08EADC9-AD9F-2956-87AE-DE52D8CE0FCE}"/>
              </a:ext>
            </a:extLst>
          </p:cNvPr>
          <p:cNvSpPr>
            <a:spLocks noGrp="1"/>
          </p:cNvSpPr>
          <p:nvPr>
            <p:ph idx="1"/>
          </p:nvPr>
        </p:nvSpPr>
        <p:spPr>
          <a:xfrm>
            <a:off x="1096684" y="2455816"/>
            <a:ext cx="5188110" cy="3830683"/>
          </a:xfrm>
        </p:spPr>
        <p:txBody>
          <a:bodyPr anchor="t">
            <a:normAutofit/>
          </a:bodyPr>
          <a:lstStyle/>
          <a:p>
            <a:pPr marL="457200" lvl="0" indent="-342900" rtl="0">
              <a:spcBef>
                <a:spcPts val="0"/>
              </a:spcBef>
              <a:spcAft>
                <a:spcPts val="0"/>
              </a:spcAft>
              <a:buSzPts val="1800"/>
              <a:buChar char="-"/>
            </a:pPr>
            <a:r>
              <a:rPr lang="en-US"/>
              <a:t>Enhance the GUI beyond the black screen and text</a:t>
            </a:r>
          </a:p>
          <a:p>
            <a:pPr marL="457200" lvl="0" indent="-342900" rtl="0">
              <a:spcBef>
                <a:spcPts val="0"/>
              </a:spcBef>
              <a:spcAft>
                <a:spcPts val="0"/>
              </a:spcAft>
              <a:buSzPts val="1800"/>
              <a:buChar char="-"/>
            </a:pPr>
            <a:r>
              <a:rPr lang="en-US"/>
              <a:t>More variety to phases</a:t>
            </a:r>
          </a:p>
          <a:p>
            <a:pPr marL="0" lvl="0" indent="0" rtl="0">
              <a:spcBef>
                <a:spcPts val="1200"/>
              </a:spcBef>
              <a:spcAft>
                <a:spcPts val="0"/>
              </a:spcAft>
              <a:buNone/>
            </a:pPr>
            <a:endParaRPr lang="en-US"/>
          </a:p>
          <a:p>
            <a:pPr marL="0" lvl="0" indent="0" rtl="0">
              <a:spcBef>
                <a:spcPts val="1200"/>
              </a:spcBef>
              <a:spcAft>
                <a:spcPts val="1200"/>
              </a:spcAft>
              <a:buNone/>
            </a:pPr>
            <a:endParaRPr lang="en-US"/>
          </a:p>
          <a:p>
            <a:endParaRPr lang="en-US"/>
          </a:p>
        </p:txBody>
      </p:sp>
      <p:pic>
        <p:nvPicPr>
          <p:cNvPr id="7" name="Graphic 6" descr="Web Design">
            <a:extLst>
              <a:ext uri="{FF2B5EF4-FFF2-40B4-BE49-F238E27FC236}">
                <a16:creationId xmlns:a16="http://schemas.microsoft.com/office/drawing/2014/main" id="{EF7098E1-B8B4-2861-B315-645EB94602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18674" y="2455816"/>
            <a:ext cx="3830684" cy="3830684"/>
          </a:xfrm>
          <a:prstGeom prst="rect">
            <a:avLst/>
          </a:prstGeom>
        </p:spPr>
      </p:pic>
    </p:spTree>
    <p:extLst>
      <p:ext uri="{BB962C8B-B14F-4D97-AF65-F5344CB8AC3E}">
        <p14:creationId xmlns:p14="http://schemas.microsoft.com/office/powerpoint/2010/main" val="3097520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B168A7-66FE-4359-9866-CBB841A729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938C08-5C31-8D22-7266-63820F30DD9D}"/>
              </a:ext>
            </a:extLst>
          </p:cNvPr>
          <p:cNvSpPr>
            <a:spLocks noGrp="1"/>
          </p:cNvSpPr>
          <p:nvPr>
            <p:ph type="title"/>
          </p:nvPr>
        </p:nvSpPr>
        <p:spPr>
          <a:xfrm>
            <a:off x="1091204" y="1091868"/>
            <a:ext cx="3785596" cy="2042160"/>
          </a:xfrm>
        </p:spPr>
        <p:txBody>
          <a:bodyPr>
            <a:normAutofit/>
          </a:bodyPr>
          <a:lstStyle/>
          <a:p>
            <a:r>
              <a:rPr lang="en" sz="4000"/>
              <a:t>How does the bomb work?</a:t>
            </a:r>
            <a:endParaRPr lang="en-US" sz="4000"/>
          </a:p>
        </p:txBody>
      </p:sp>
      <p:cxnSp>
        <p:nvCxnSpPr>
          <p:cNvPr id="11" name="Straight Connector 10">
            <a:extLst>
              <a:ext uri="{FF2B5EF4-FFF2-40B4-BE49-F238E27FC236}">
                <a16:creationId xmlns:a16="http://schemas.microsoft.com/office/drawing/2014/main" id="{F0748755-DDBC-46D0-91EC-1212A8EE2B4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6344"/>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0D997F1-E36D-FD82-9A07-A782B12AC3FA}"/>
              </a:ext>
            </a:extLst>
          </p:cNvPr>
          <p:cNvSpPr>
            <a:spLocks noGrp="1"/>
          </p:cNvSpPr>
          <p:nvPr>
            <p:ph idx="1"/>
          </p:nvPr>
        </p:nvSpPr>
        <p:spPr>
          <a:xfrm>
            <a:off x="1097280" y="3204755"/>
            <a:ext cx="3675826" cy="2957506"/>
          </a:xfrm>
        </p:spPr>
        <p:txBody>
          <a:bodyPr>
            <a:normAutofit/>
          </a:bodyPr>
          <a:lstStyle/>
          <a:p>
            <a:pPr>
              <a:lnSpc>
                <a:spcPct val="120000"/>
              </a:lnSpc>
            </a:pPr>
            <a:r>
              <a:rPr lang="en-US" sz="1300" dirty="0"/>
              <a:t>This bomb game uses a countdown timer and LCD interface where you have to defuse four separate components which include keypad, wires, button, and toggles before time runs out or you make too many mistakes. Each part runs on its own in the background, constantly checking for your input through the Raspberry Pi’s connected components. The main program keeps everything in sync, updating the screen as you progress and keeping track of your strikes and time left.</a:t>
            </a:r>
          </a:p>
          <a:p>
            <a:pPr>
              <a:lnSpc>
                <a:spcPct val="120000"/>
              </a:lnSpc>
            </a:pPr>
            <a:endParaRPr lang="en-US" sz="1300" dirty="0"/>
          </a:p>
        </p:txBody>
      </p:sp>
      <p:pic>
        <p:nvPicPr>
          <p:cNvPr id="5" name="Picture 4" descr="A close up view of a puzzle game">
            <a:extLst>
              <a:ext uri="{FF2B5EF4-FFF2-40B4-BE49-F238E27FC236}">
                <a16:creationId xmlns:a16="http://schemas.microsoft.com/office/drawing/2014/main" id="{D232338D-AD19-05A2-8CEB-8A7CB9D7437B}"/>
              </a:ext>
            </a:extLst>
          </p:cNvPr>
          <p:cNvPicPr>
            <a:picLocks noChangeAspect="1"/>
          </p:cNvPicPr>
          <p:nvPr/>
        </p:nvPicPr>
        <p:blipFill>
          <a:blip r:embed="rId3"/>
          <a:srcRect l="28710" r="6394" b="-1"/>
          <a:stretch/>
        </p:blipFill>
        <p:spPr>
          <a:xfrm>
            <a:off x="5524500" y="10"/>
            <a:ext cx="6667501" cy="6857990"/>
          </a:xfrm>
          <a:prstGeom prst="rect">
            <a:avLst/>
          </a:prstGeom>
        </p:spPr>
      </p:pic>
    </p:spTree>
    <p:extLst>
      <p:ext uri="{BB962C8B-B14F-4D97-AF65-F5344CB8AC3E}">
        <p14:creationId xmlns:p14="http://schemas.microsoft.com/office/powerpoint/2010/main" val="4191692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AA6A2E0-18A1-4B22-8F61-5E162B6742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1E69A7-0C0C-5A00-FEBA-987A2F19AC8F}"/>
              </a:ext>
            </a:extLst>
          </p:cNvPr>
          <p:cNvSpPr>
            <a:spLocks noGrp="1"/>
          </p:cNvSpPr>
          <p:nvPr>
            <p:ph type="title"/>
          </p:nvPr>
        </p:nvSpPr>
        <p:spPr>
          <a:xfrm>
            <a:off x="1088136" y="1090244"/>
            <a:ext cx="3763693" cy="2338756"/>
          </a:xfrm>
        </p:spPr>
        <p:txBody>
          <a:bodyPr anchor="t">
            <a:normAutofit/>
          </a:bodyPr>
          <a:lstStyle/>
          <a:p>
            <a:r>
              <a:rPr lang="en-US" sz="4000"/>
              <a:t>What have we learnt?</a:t>
            </a:r>
          </a:p>
        </p:txBody>
      </p:sp>
      <p:cxnSp>
        <p:nvCxnSpPr>
          <p:cNvPr id="11" name="Straight Connector 10">
            <a:extLst>
              <a:ext uri="{FF2B5EF4-FFF2-40B4-BE49-F238E27FC236}">
                <a16:creationId xmlns:a16="http://schemas.microsoft.com/office/drawing/2014/main" id="{8F5909CB-6CD3-45DF-9920-8D81824854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1187244"/>
            <a:ext cx="804195" cy="0"/>
          </a:xfrm>
          <a:prstGeom prst="line">
            <a:avLst/>
          </a:prstGeom>
          <a:ln w="8255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1C06042A-6333-C5C8-55DB-9B117217D1AD}"/>
              </a:ext>
            </a:extLst>
          </p:cNvPr>
          <p:cNvGraphicFramePr>
            <a:graphicFrameLocks noGrp="1"/>
          </p:cNvGraphicFramePr>
          <p:nvPr>
            <p:ph idx="1"/>
            <p:extLst>
              <p:ext uri="{D42A27DB-BD31-4B8C-83A1-F6EECF244321}">
                <p14:modId xmlns:p14="http://schemas.microsoft.com/office/powerpoint/2010/main" val="906849122"/>
              </p:ext>
            </p:extLst>
          </p:nvPr>
        </p:nvGraphicFramePr>
        <p:xfrm>
          <a:off x="5524499" y="1006573"/>
          <a:ext cx="5800913" cy="48072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74722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27BDC9-FB18-487D-844E-9A6B39F8C1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AE5DABE-8033-A7DC-F791-55839795E589}"/>
              </a:ext>
            </a:extLst>
          </p:cNvPr>
          <p:cNvSpPr>
            <a:spLocks noGrp="1"/>
          </p:cNvSpPr>
          <p:nvPr>
            <p:ph type="title"/>
          </p:nvPr>
        </p:nvSpPr>
        <p:spPr>
          <a:xfrm>
            <a:off x="1088136" y="2235210"/>
            <a:ext cx="3807714" cy="3352789"/>
          </a:xfrm>
        </p:spPr>
        <p:txBody>
          <a:bodyPr anchor="t">
            <a:normAutofit/>
          </a:bodyPr>
          <a:lstStyle/>
          <a:p>
            <a:r>
              <a:rPr lang="en" sz="4000"/>
              <a:t>What have we learnt? - Raspberry Pi</a:t>
            </a:r>
            <a:endParaRPr lang="en-US" sz="4000"/>
          </a:p>
        </p:txBody>
      </p:sp>
      <p:cxnSp>
        <p:nvCxnSpPr>
          <p:cNvPr id="11" name="Straight Connector 10">
            <a:extLst>
              <a:ext uri="{FF2B5EF4-FFF2-40B4-BE49-F238E27FC236}">
                <a16:creationId xmlns:a16="http://schemas.microsoft.com/office/drawing/2014/main" id="{25BE18DF-459C-485A-834C-292AA6BB10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95" y="2337622"/>
            <a:ext cx="804195" cy="0"/>
          </a:xfrm>
          <a:prstGeom prst="line">
            <a:avLst/>
          </a:prstGeom>
          <a:ln w="85725">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B05BCE2-9F8C-D684-52A4-D64F8A4ABDDC}"/>
              </a:ext>
            </a:extLst>
          </p:cNvPr>
          <p:cNvGraphicFramePr>
            <a:graphicFrameLocks noGrp="1"/>
          </p:cNvGraphicFramePr>
          <p:nvPr>
            <p:ph idx="1"/>
            <p:extLst>
              <p:ext uri="{D42A27DB-BD31-4B8C-83A1-F6EECF244321}">
                <p14:modId xmlns:p14="http://schemas.microsoft.com/office/powerpoint/2010/main" val="842271155"/>
              </p:ext>
            </p:extLst>
          </p:nvPr>
        </p:nvGraphicFramePr>
        <p:xfrm>
          <a:off x="5524500" y="571500"/>
          <a:ext cx="6096000" cy="571499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784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1D439-BF06-DA6E-8BC6-4D18846C16E0}"/>
              </a:ext>
            </a:extLst>
          </p:cNvPr>
          <p:cNvSpPr>
            <a:spLocks noGrp="1"/>
          </p:cNvSpPr>
          <p:nvPr>
            <p:ph type="title"/>
          </p:nvPr>
        </p:nvSpPr>
        <p:spPr/>
        <p:txBody>
          <a:bodyPr/>
          <a:lstStyle/>
          <a:p>
            <a:r>
              <a:rPr lang="en" dirty="0"/>
              <a:t>What have we learnt? - Tkinter</a:t>
            </a:r>
            <a:endParaRPr lang="en-US" dirty="0"/>
          </a:p>
        </p:txBody>
      </p:sp>
      <p:graphicFrame>
        <p:nvGraphicFramePr>
          <p:cNvPr id="5" name="Content Placeholder 2">
            <a:extLst>
              <a:ext uri="{FF2B5EF4-FFF2-40B4-BE49-F238E27FC236}">
                <a16:creationId xmlns:a16="http://schemas.microsoft.com/office/drawing/2014/main" id="{47FD18A2-D995-5247-A444-351E0473C11E}"/>
              </a:ext>
            </a:extLst>
          </p:cNvPr>
          <p:cNvGraphicFramePr>
            <a:graphicFrameLocks noGrp="1"/>
          </p:cNvGraphicFramePr>
          <p:nvPr>
            <p:ph idx="1"/>
          </p:nvPr>
        </p:nvGraphicFramePr>
        <p:xfrm>
          <a:off x="1088136" y="2447778"/>
          <a:ext cx="9922764" cy="38387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05049229"/>
      </p:ext>
    </p:extLst>
  </p:cSld>
  <p:clrMapOvr>
    <a:masterClrMapping/>
  </p:clrMapOvr>
</p:sld>
</file>

<file path=ppt/theme/theme1.xml><?xml version="1.0" encoding="utf-8"?>
<a:theme xmlns:a="http://schemas.openxmlformats.org/drawingml/2006/main" name="BjornVTI">
  <a:themeElements>
    <a:clrScheme name="Bjorn">
      <a:dk1>
        <a:sysClr val="windowText" lastClr="000000"/>
      </a:dk1>
      <a:lt1>
        <a:sysClr val="window" lastClr="FFFFFF"/>
      </a:lt1>
      <a:dk2>
        <a:srgbClr val="252747"/>
      </a:dk2>
      <a:lt2>
        <a:srgbClr val="ECE4E9"/>
      </a:lt2>
      <a:accent1>
        <a:srgbClr val="736EB6"/>
      </a:accent1>
      <a:accent2>
        <a:srgbClr val="AB5991"/>
      </a:accent2>
      <a:accent3>
        <a:srgbClr val="AC9F39"/>
      </a:accent3>
      <a:accent4>
        <a:srgbClr val="756029"/>
      </a:accent4>
      <a:accent5>
        <a:srgbClr val="E87850"/>
      </a:accent5>
      <a:accent6>
        <a:srgbClr val="C6922A"/>
      </a:accent6>
      <a:hlink>
        <a:srgbClr val="736EB6"/>
      </a:hlink>
      <a:folHlink>
        <a:srgbClr val="AB5991"/>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VTI" id="{D01443FD-65CF-4AEF-9B9D-4466C96F9785}" vid="{36EF4262-385E-40E6-B073-FB18FD98B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269</Words>
  <Application>Microsoft Office PowerPoint</Application>
  <PresentationFormat>Widescreen</PresentationFormat>
  <Paragraphs>36</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Arial</vt:lpstr>
      <vt:lpstr>Neue Haas Grotesk Text Pro</vt:lpstr>
      <vt:lpstr>BjornVTI</vt:lpstr>
      <vt:lpstr>CSC 102 Final Project Presentation </vt:lpstr>
      <vt:lpstr>How we did it?</vt:lpstr>
      <vt:lpstr>What could we have done better?</vt:lpstr>
      <vt:lpstr>How does the bomb work?</vt:lpstr>
      <vt:lpstr>What have we learnt?</vt:lpstr>
      <vt:lpstr>What have we learnt? - Raspberry Pi</vt:lpstr>
      <vt:lpstr>What have we learnt? - Tkinter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Joey Parsons</dc:creator>
  <cp:lastModifiedBy>Joey Parsons</cp:lastModifiedBy>
  <cp:revision>1</cp:revision>
  <dcterms:created xsi:type="dcterms:W3CDTF">2025-05-06T16:11:28Z</dcterms:created>
  <dcterms:modified xsi:type="dcterms:W3CDTF">2025-05-06T16:17:58Z</dcterms:modified>
</cp:coreProperties>
</file>