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Приложение для тренировки памяти «</a:t>
            </a:r>
            <a:r>
              <a:rPr lang="ru-RU" dirty="0" err="1" smtClean="0"/>
              <a:t>Саймон</a:t>
            </a:r>
            <a:r>
              <a:rPr lang="ru-RU" dirty="0" smtClean="0"/>
              <a:t> говорит»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группы ПИ-203</a:t>
            </a:r>
            <a:br>
              <a:rPr lang="ru-RU" dirty="0" smtClean="0"/>
            </a:br>
            <a:r>
              <a:rPr lang="ru-RU" dirty="0" smtClean="0"/>
              <a:t>Польский Денис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04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современном обществе частой проблемой является «забывчивость». Она обусловлена плохой концентрацией и низкой развитостью кратковременной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2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приложение на языке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 предназначенное для тренировки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21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</a:t>
            </a:r>
          </a:p>
          <a:p>
            <a:r>
              <a:rPr lang="ru-RU" dirty="0" smtClean="0"/>
              <a:t>Разработка серверной части</a:t>
            </a:r>
          </a:p>
          <a:p>
            <a:r>
              <a:rPr lang="ru-RU" dirty="0" smtClean="0"/>
              <a:t>Внедрение на рынок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1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Превосходства над аналогами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Простой интерфейс</a:t>
            </a:r>
          </a:p>
          <a:p>
            <a:r>
              <a:rPr lang="ru-RU" dirty="0" smtClean="0"/>
              <a:t>Доступность</a:t>
            </a:r>
          </a:p>
          <a:p>
            <a:r>
              <a:rPr lang="ru-RU" dirty="0" smtClean="0"/>
              <a:t>Уникальность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9780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4" name="rax91vcGAP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600200"/>
            <a:ext cx="6233481" cy="4973638"/>
          </a:xfrm>
        </p:spPr>
      </p:pic>
    </p:spTree>
    <p:extLst>
      <p:ext uri="{BB962C8B-B14F-4D97-AF65-F5344CB8AC3E}">
        <p14:creationId xmlns:p14="http://schemas.microsoft.com/office/powerpoint/2010/main" val="41744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Будущие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В приложении не реализованы следующие функции:</a:t>
            </a:r>
          </a:p>
          <a:p>
            <a:r>
              <a:rPr lang="ru-RU" dirty="0" smtClean="0"/>
              <a:t>Серверная часть, предназначенная для хранения результатов сессий</a:t>
            </a:r>
          </a:p>
          <a:p>
            <a:r>
              <a:rPr lang="ru-RU" dirty="0" smtClean="0"/>
              <a:t>Перенос на мобильные устройства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45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 опыт разработки полноценных приложений на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Опыт оформления документаций</a:t>
            </a:r>
          </a:p>
          <a:p>
            <a:r>
              <a:rPr lang="ru-RU" dirty="0" smtClean="0"/>
              <a:t>Опыт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41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0668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551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</TotalTime>
  <Words>102</Words>
  <Application>Microsoft Office PowerPoint</Application>
  <PresentationFormat>Экран (4:3)</PresentationFormat>
  <Paragraphs>24</Paragraphs>
  <Slides>9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Приложение для тренировки памяти «Саймон говорит»</vt:lpstr>
      <vt:lpstr>Актуальность</vt:lpstr>
      <vt:lpstr>Цель проекта</vt:lpstr>
      <vt:lpstr>Задачи на проект</vt:lpstr>
      <vt:lpstr>Превосходства над аналогами</vt:lpstr>
      <vt:lpstr>Работа приложения</vt:lpstr>
      <vt:lpstr>Будущие перспективы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тренировки памяти «Саймон говорит»</dc:title>
  <dc:creator>Kelmory</dc:creator>
  <cp:lastModifiedBy>Kelmory</cp:lastModifiedBy>
  <cp:revision>6</cp:revision>
  <dcterms:created xsi:type="dcterms:W3CDTF">2006-08-16T00:00:00Z</dcterms:created>
  <dcterms:modified xsi:type="dcterms:W3CDTF">2021-06-09T20:48:21Z</dcterms:modified>
</cp:coreProperties>
</file>