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66" r:id="rId4"/>
    <p:sldId id="269" r:id="rId5"/>
    <p:sldId id="260" r:id="rId6"/>
    <p:sldId id="259" r:id="rId7"/>
    <p:sldId id="261" r:id="rId8"/>
    <p:sldId id="265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A0461E-6692-4A03-BC9D-3C06AAAF8B48}" v="30" dt="2022-12-15T21:18:14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18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6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0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68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2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87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6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62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9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31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A889DD9-F0B0-4B58-B826-32B8A85036EF}" type="datetimeFigureOut">
              <a:rPr lang="en-US" smtClean="0"/>
              <a:t>12/15/2022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C63B820-CD56-4F5B-B75A-0EA9A87DF67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525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calgary.ca/Transportation-Transit/On-Street-Parking-Zones/g33j-xi2h" TargetMode="External"/><Relationship Id="rId2" Type="http://schemas.openxmlformats.org/officeDocument/2006/relationships/hyperlink" Target="https://data.calgary.ca/dataset/On-Street-Parking-Rates/pda2-cfwb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.calgary.ca/Business-and-Economic-Activity/Calgary-Business-Licences/vdjc-pybd" TargetMode="External"/><Relationship Id="rId5" Type="http://schemas.openxmlformats.org/officeDocument/2006/relationships/hyperlink" Target="https://data.calgary.ca/Health-and-Safety/Accessible-Pedestrian-Traffic-Signals/cqiv-q7en" TargetMode="External"/><Relationship Id="rId4" Type="http://schemas.openxmlformats.org/officeDocument/2006/relationships/hyperlink" Target="https://data.calgary.ca/Health-and-Safety/Snow-and-Ice-Clearing-Priority-Routes-Map/fuea-eg5z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410D3-5B5A-7C19-B573-3A83403420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2263"/>
            <a:ext cx="9144000" cy="84931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9: Simple guys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4C1EA-517B-9820-723A-9A4BAD8A9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8539" y="1285745"/>
            <a:ext cx="3066661" cy="934941"/>
          </a:xfrm>
        </p:spPr>
        <p:txBody>
          <a:bodyPr>
            <a:normAutofit lnSpcReduction="10000"/>
          </a:bodyPr>
          <a:lstStyle/>
          <a:p>
            <a:r>
              <a:rPr lang="en-US" sz="6600" b="0" i="0" dirty="0">
                <a:effectLst/>
                <a:latin typeface="-apple-system"/>
              </a:rPr>
              <a:t>P-Hack</a:t>
            </a:r>
          </a:p>
          <a:p>
            <a:endParaRPr lang="en-US" sz="6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E717F-4B24-E528-1A0B-28F6CA1A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235" y="2113416"/>
            <a:ext cx="59626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76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09CF-0BA8-BB35-C014-9E98756E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could we do 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05779-744A-57AF-D9C3-525ABF3C1879}"/>
              </a:ext>
            </a:extLst>
          </p:cNvPr>
          <p:cNvSpPr txBox="1"/>
          <p:nvPr/>
        </p:nvSpPr>
        <p:spPr>
          <a:xfrm>
            <a:off x="1006152" y="2631134"/>
            <a:ext cx="874278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effectLst/>
                <a:latin typeface="Roboto" panose="02000000000000000000" pitchFamily="2" charset="0"/>
              </a:rPr>
              <a:t>- On-Street Parking Rates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( </a:t>
            </a:r>
            <a:r>
              <a:rPr lang="en-US" b="0" i="0" dirty="0">
                <a:effectLst/>
                <a:latin typeface="Roboto" panose="02000000000000000000" pitchFamily="2" charset="0"/>
                <a:hlinkClick r:id="rId2"/>
              </a:rPr>
              <a:t>https://data.calgary.ca/dataset/On-Street-Parking-Rates/pda2-cfwb/data</a:t>
            </a:r>
            <a:r>
              <a:rPr lang="en-US" dirty="0">
                <a:latin typeface="Roboto" panose="02000000000000000000" pitchFamily="2" charset="0"/>
              </a:rPr>
              <a:t>)</a:t>
            </a:r>
          </a:p>
          <a:p>
            <a:pPr algn="l"/>
            <a:r>
              <a:rPr lang="en-US" dirty="0">
                <a:latin typeface="Roboto" panose="02000000000000000000" pitchFamily="2" charset="0"/>
              </a:rPr>
              <a:t>- </a:t>
            </a:r>
            <a:r>
              <a:rPr lang="en-US" b="0" i="0" dirty="0">
                <a:effectLst/>
                <a:latin typeface="Roboto" panose="02000000000000000000" pitchFamily="2" charset="0"/>
              </a:rPr>
              <a:t>On-Street Parking Zones</a:t>
            </a:r>
            <a:endParaRPr lang="en-US" dirty="0">
              <a:latin typeface="Roboto" panose="02000000000000000000" pitchFamily="2" charset="0"/>
            </a:endParaRPr>
          </a:p>
          <a:p>
            <a:pPr algn="l"/>
            <a:r>
              <a:rPr lang="en-US" dirty="0">
                <a:latin typeface="Roboto" panose="02000000000000000000" pitchFamily="2" charset="0"/>
              </a:rPr>
              <a:t>(</a:t>
            </a:r>
            <a:r>
              <a:rPr lang="en-US" dirty="0">
                <a:latin typeface="Roboto" panose="02000000000000000000" pitchFamily="2" charset="0"/>
                <a:hlinkClick r:id="rId3"/>
              </a:rPr>
              <a:t>https://data.calgary.ca/Transportation-Transit/On-Street-Parking-Zones/g33j-xi2h</a:t>
            </a:r>
            <a:r>
              <a:rPr lang="en-US" dirty="0">
                <a:latin typeface="Roboto" panose="02000000000000000000" pitchFamily="2" charset="0"/>
              </a:rPr>
              <a:t>  )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- Snow and Ice Clearing Priority Routes Map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Roboto" panose="02000000000000000000" pitchFamily="2" charset="0"/>
              </a:rPr>
              <a:t>(</a:t>
            </a:r>
            <a:r>
              <a:rPr lang="en-US" b="0" i="0" dirty="0">
                <a:effectLst/>
                <a:latin typeface="Roboto" panose="02000000000000000000" pitchFamily="2" charset="0"/>
                <a:hlinkClick r:id="rId4"/>
              </a:rPr>
              <a:t>https://data.calgary.ca/Health-and-Safety/Snow-and-Ice-Clearing-Priority-Routes-Map/fuea-eg5z</a:t>
            </a:r>
            <a:r>
              <a:rPr lang="en-US" b="0" i="0" dirty="0">
                <a:effectLst/>
                <a:latin typeface="Roboto" panose="02000000000000000000" pitchFamily="2" charset="0"/>
              </a:rPr>
              <a:t> )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-Accessible Pedestrian Traffic Signals</a:t>
            </a:r>
          </a:p>
          <a:p>
            <a:pPr algn="l"/>
            <a:r>
              <a:rPr lang="en-US" b="0" i="0" dirty="0">
                <a:effectLst/>
                <a:latin typeface="Roboto" panose="02000000000000000000" pitchFamily="2" charset="0"/>
              </a:rPr>
              <a:t>(</a:t>
            </a:r>
            <a:r>
              <a:rPr lang="en-US" b="0" i="0" dirty="0">
                <a:effectLst/>
                <a:latin typeface="Roboto" panose="02000000000000000000" pitchFamily="2" charset="0"/>
                <a:hlinkClick r:id="rId5"/>
              </a:rPr>
              <a:t>https://data.calgary.ca/Health-and-Safety/Accessible-Pedestrian-Traffic-Signals/cqiv-q7en</a:t>
            </a:r>
            <a:r>
              <a:rPr lang="en-US" b="0" i="0" dirty="0">
                <a:effectLst/>
                <a:latin typeface="Roboto" panose="02000000000000000000" pitchFamily="2" charset="0"/>
              </a:rPr>
              <a:t> )</a:t>
            </a:r>
          </a:p>
          <a:p>
            <a:pPr fontAlgn="base"/>
            <a:r>
              <a:rPr lang="en-US" dirty="0">
                <a:latin typeface="Roboto" panose="02000000000000000000" pitchFamily="2" charset="0"/>
              </a:rPr>
              <a:t>-Calgary Business </a:t>
            </a:r>
            <a:r>
              <a:rPr lang="en-US" dirty="0" err="1">
                <a:latin typeface="Roboto" panose="02000000000000000000" pitchFamily="2" charset="0"/>
              </a:rPr>
              <a:t>Licences</a:t>
            </a:r>
            <a:r>
              <a:rPr lang="en-US" dirty="0">
                <a:latin typeface="Roboto" panose="02000000000000000000" pitchFamily="2" charset="0"/>
              </a:rPr>
              <a:t>:</a:t>
            </a:r>
          </a:p>
          <a:p>
            <a:pPr algn="l"/>
            <a:r>
              <a:rPr lang="en-US" dirty="0">
                <a:latin typeface="Roboto" panose="02000000000000000000" pitchFamily="2" charset="0"/>
              </a:rPr>
              <a:t>(</a:t>
            </a:r>
            <a:r>
              <a:rPr lang="en-US" b="0" i="0" dirty="0">
                <a:solidFill>
                  <a:srgbClr val="DCDDDE"/>
                </a:solidFill>
                <a:effectLst/>
                <a:latin typeface="gg sans"/>
              </a:rPr>
              <a:t> </a:t>
            </a:r>
            <a:r>
              <a:rPr lang="en-US" b="0" i="0" dirty="0">
                <a:effectLst/>
                <a:latin typeface="gg sans"/>
                <a:hlinkClick r:id="rId6" tooltip="https://data.calgary.ca/Business-and-Economic-Activity/Calgary-Business-Licences/vdjc-pybd"/>
              </a:rPr>
              <a:t>https://data.calgary.ca/Business-and-Economic-Activity/Calgary-Business-Licences/vdjc-pybd</a:t>
            </a:r>
            <a:r>
              <a:rPr lang="en-US" b="0" i="0" dirty="0">
                <a:effectLst/>
                <a:latin typeface="gg sans"/>
              </a:rPr>
              <a:t>)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algn="l"/>
            <a:endParaRPr lang="en-US" dirty="0">
              <a:latin typeface="Roboto" panose="02000000000000000000" pitchFamily="2" charset="0"/>
            </a:endParaRPr>
          </a:p>
          <a:p>
            <a:pPr algn="l"/>
            <a:endParaRPr lang="en-US" dirty="0">
              <a:latin typeface="Roboto" panose="02000000000000000000" pitchFamily="2" charset="0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C5E146-61DF-D85C-C722-50C316BD5F33}"/>
              </a:ext>
            </a:extLst>
          </p:cNvPr>
          <p:cNvSpPr txBox="1"/>
          <p:nvPr/>
        </p:nvSpPr>
        <p:spPr>
          <a:xfrm>
            <a:off x="1642031" y="2134434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Source of data: </a:t>
            </a:r>
          </a:p>
        </p:txBody>
      </p:sp>
    </p:spTree>
    <p:extLst>
      <p:ext uri="{BB962C8B-B14F-4D97-AF65-F5344CB8AC3E}">
        <p14:creationId xmlns:p14="http://schemas.microsoft.com/office/powerpoint/2010/main" val="102119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570A-0CB7-8F1D-0CFA-6C7FACA06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THANK YOU FOR LISTENING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DC3EAD-7BC6-CDB2-FDC8-E8CBB1A71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2164" y="1846263"/>
            <a:ext cx="4067671" cy="4022725"/>
          </a:xfrm>
        </p:spPr>
      </p:pic>
    </p:spTree>
    <p:extLst>
      <p:ext uri="{BB962C8B-B14F-4D97-AF65-F5344CB8AC3E}">
        <p14:creationId xmlns:p14="http://schemas.microsoft.com/office/powerpoint/2010/main" val="192124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024-C2AF-C9BB-DFE2-7A1430F9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 descr="A group of signs on a pole&#10;&#10;Description automatically generated with low confidence">
            <a:extLst>
              <a:ext uri="{FF2B5EF4-FFF2-40B4-BE49-F238E27FC236}">
                <a16:creationId xmlns:a16="http://schemas.microsoft.com/office/drawing/2014/main" id="{A9A0D66E-F54C-9D46-D4C6-32F23BBBA4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7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D71D9-BE84-F51D-C0E6-1A63A5654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75861"/>
            <a:ext cx="10058400" cy="729654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rgbClr val="FF0000"/>
                </a:solidFill>
              </a:rPr>
              <a:t>PARKmeHere</a:t>
            </a:r>
            <a:r>
              <a:rPr lang="en-US" b="1" dirty="0">
                <a:solidFill>
                  <a:srgbClr val="FF0000"/>
                </a:solidFill>
              </a:rPr>
              <a:t>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BCEB-649C-EEE3-FFC9-C24F683E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9926" y="1205515"/>
            <a:ext cx="5749212" cy="451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Make the simple be the different</a:t>
            </a:r>
          </a:p>
          <a:p>
            <a:endParaRPr lang="en-US" dirty="0"/>
          </a:p>
        </p:txBody>
      </p:sp>
      <p:pic>
        <p:nvPicPr>
          <p:cNvPr id="4" name="Picture 2" descr="Hire Best Mobile App Developers - Outsource Mobile App Development">
            <a:extLst>
              <a:ext uri="{FF2B5EF4-FFF2-40B4-BE49-F238E27FC236}">
                <a16:creationId xmlns:a16="http://schemas.microsoft.com/office/drawing/2014/main" id="{EAFFE3AA-8B75-3193-B384-BBA98FDB0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82" y="1937343"/>
            <a:ext cx="4431943" cy="471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10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F0D8-2532-3A92-4939-436274E8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82D48-4975-C828-DD35-AB9A80A1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- Problem</a:t>
            </a:r>
          </a:p>
          <a:p>
            <a:r>
              <a:rPr lang="en-US" sz="3200" dirty="0"/>
              <a:t>-Target user</a:t>
            </a:r>
          </a:p>
          <a:p>
            <a:r>
              <a:rPr lang="en-US" sz="3200" dirty="0"/>
              <a:t>-Solution</a:t>
            </a:r>
          </a:p>
          <a:p>
            <a:r>
              <a:rPr lang="en-US" sz="3200" dirty="0"/>
              <a:t>-Future add-up feature</a:t>
            </a:r>
          </a:p>
          <a:p>
            <a:r>
              <a:rPr lang="en-US" sz="3200" dirty="0"/>
              <a:t>-Showing the code</a:t>
            </a:r>
          </a:p>
        </p:txBody>
      </p:sp>
    </p:spTree>
    <p:extLst>
      <p:ext uri="{BB962C8B-B14F-4D97-AF65-F5344CB8AC3E}">
        <p14:creationId xmlns:p14="http://schemas.microsoft.com/office/powerpoint/2010/main" val="378428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0E5C1-4336-AE74-3716-E9E817BD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305" y="539504"/>
            <a:ext cx="10058400" cy="813435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7CCB7-692C-D706-4D4A-50D80466D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939"/>
            <a:ext cx="10515600" cy="400293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sz="2800" b="1" dirty="0" err="1"/>
              <a:t>Interms</a:t>
            </a:r>
            <a:r>
              <a:rPr lang="en-US" sz="2800" b="1" dirty="0"/>
              <a:t> of business owners:  </a:t>
            </a:r>
            <a:r>
              <a:rPr lang="en-US" sz="2800" dirty="0"/>
              <a:t>Not enough parking lot ( or even don’t have)</a:t>
            </a:r>
          </a:p>
          <a:p>
            <a:pPr marL="457200" lvl="1" indent="0">
              <a:buNone/>
            </a:pPr>
            <a:r>
              <a:rPr lang="en-US" sz="2400" dirty="0"/>
              <a:t>-&gt; would like to have more spaces</a:t>
            </a:r>
          </a:p>
          <a:p>
            <a:pPr marL="457200" lvl="1" indent="0">
              <a:buNone/>
            </a:pPr>
            <a:r>
              <a:rPr lang="en-US" sz="2400" dirty="0"/>
              <a:t>-&gt; would like to attract more customers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b="1" dirty="0" err="1"/>
              <a:t>Interms</a:t>
            </a:r>
            <a:r>
              <a:rPr lang="en-US" sz="2800" b="1" dirty="0"/>
              <a:t> of customers: </a:t>
            </a:r>
            <a:r>
              <a:rPr lang="en-US" sz="2800" dirty="0"/>
              <a:t> Afraid of finding a parking lot</a:t>
            </a:r>
          </a:p>
          <a:p>
            <a:pPr marL="457200" lvl="1" indent="0">
              <a:buNone/>
            </a:pPr>
            <a:r>
              <a:rPr lang="en-US" sz="2400" dirty="0"/>
              <a:t>-&gt; finding the easiest way to park</a:t>
            </a:r>
          </a:p>
          <a:p>
            <a:pPr marL="457200" lvl="1" indent="0">
              <a:buNone/>
            </a:pPr>
            <a:r>
              <a:rPr lang="en-US" sz="2400" dirty="0"/>
              <a:t>-&gt; avoiding the parking ticket</a:t>
            </a:r>
          </a:p>
          <a:p>
            <a:pPr marL="457200" lvl="1" indent="0">
              <a:buNone/>
            </a:pPr>
            <a:r>
              <a:rPr lang="en-US" sz="2400" dirty="0"/>
              <a:t>-&gt; would like to save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4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7052-28B8-5CF2-151D-1196D1DC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Target user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BAAA8-4BE0-DC56-9DB0-CD01E7D0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6" y="2680737"/>
            <a:ext cx="5450257" cy="2749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B3C651-48E8-D7FC-BFBE-0D201684D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588" y="2680737"/>
            <a:ext cx="5029006" cy="274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61B0-4BE7-D0A2-C885-293D2351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44455-20EA-EC8F-56A4-388C24326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120900"/>
            <a:ext cx="10515600" cy="2821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Providing the application can solve the parking issue:</a:t>
            </a:r>
          </a:p>
          <a:p>
            <a:pPr marL="0" indent="0">
              <a:buNone/>
            </a:pPr>
            <a:r>
              <a:rPr lang="en-US" sz="2800" dirty="0"/>
              <a:t>	 -   Giving recommendations for where to park ( based on 2 </a:t>
            </a:r>
            <a:r>
              <a:rPr lang="en-US" sz="2800" dirty="0" err="1"/>
              <a:t>criterias</a:t>
            </a:r>
            <a:r>
              <a:rPr lang="en-US" sz="2800" dirty="0"/>
              <a:t>: distance, price)</a:t>
            </a:r>
          </a:p>
          <a:p>
            <a:pPr marL="0" indent="0">
              <a:buNone/>
            </a:pPr>
            <a:r>
              <a:rPr lang="en-US" sz="2800" dirty="0"/>
              <a:t>	-  Giving the parking information (duration parking available)</a:t>
            </a:r>
          </a:p>
          <a:p>
            <a:pPr marL="0" indent="0">
              <a:buNone/>
            </a:pPr>
            <a:r>
              <a:rPr lang="en-US" sz="2800" dirty="0"/>
              <a:t>	- Having the notification be for the parking time expire</a:t>
            </a:r>
          </a:p>
        </p:txBody>
      </p:sp>
    </p:spTree>
    <p:extLst>
      <p:ext uri="{BB962C8B-B14F-4D97-AF65-F5344CB8AC3E}">
        <p14:creationId xmlns:p14="http://schemas.microsoft.com/office/powerpoint/2010/main" val="71625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D53D0-4758-8C6F-1667-ADE317EB5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234" y="418391"/>
            <a:ext cx="6583532" cy="119734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Future add-up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4409-D780-9212-07A2-09405B88E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- Giving the recommendation about the priority Route in winter.</a:t>
            </a:r>
          </a:p>
          <a:p>
            <a:pPr marL="0" indent="0">
              <a:buNone/>
            </a:pPr>
            <a:r>
              <a:rPr lang="en-US" sz="2800" dirty="0"/>
              <a:t>- Giving the recommendation avoiding the construction. </a:t>
            </a:r>
          </a:p>
          <a:p>
            <a:pPr marL="0" indent="0">
              <a:buNone/>
            </a:pPr>
            <a:r>
              <a:rPr lang="en-US" sz="2800" dirty="0"/>
              <a:t>- Recommend the accessible Pedestrian Traffic Signals. </a:t>
            </a:r>
          </a:p>
          <a:p>
            <a:pPr>
              <a:buFontTx/>
              <a:buChar char="-"/>
            </a:pPr>
            <a:r>
              <a:rPr lang="en-US" sz="2800" dirty="0"/>
              <a:t>Creating communication bridge between business owners and the customers</a:t>
            </a:r>
          </a:p>
          <a:p>
            <a:pPr>
              <a:buFontTx/>
              <a:buChar char="-"/>
            </a:pPr>
            <a:r>
              <a:rPr lang="en-US" sz="2800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36452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0C6D5E6-9866-AA1F-C1F7-2309D72B8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89" y="1642733"/>
            <a:ext cx="5383429" cy="4513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8943AF-4F4C-E0CE-C040-E9428BB3F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375" y="701760"/>
            <a:ext cx="6944802" cy="1450757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FF0000"/>
                </a:solidFill>
              </a:rPr>
              <a:t>Stop talking!</a:t>
            </a:r>
            <a:br>
              <a:rPr lang="en-US" sz="5400" b="1" dirty="0">
                <a:solidFill>
                  <a:srgbClr val="FF0000"/>
                </a:solidFill>
              </a:rPr>
            </a:b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88CA8-3C0F-2C15-887E-C2F41F6182E0}"/>
              </a:ext>
            </a:extLst>
          </p:cNvPr>
          <p:cNvSpPr txBox="1"/>
          <p:nvPr/>
        </p:nvSpPr>
        <p:spPr>
          <a:xfrm>
            <a:off x="961053" y="2551837"/>
            <a:ext cx="9193208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FF0000"/>
                </a:solidFill>
              </a:rPr>
              <a:t>Show me</a:t>
            </a:r>
            <a:br>
              <a:rPr lang="en-US" sz="5400" b="1" dirty="0">
                <a:solidFill>
                  <a:srgbClr val="FF0000"/>
                </a:solidFill>
              </a:rPr>
            </a:br>
            <a:r>
              <a:rPr lang="en-US" sz="5400" b="1" dirty="0">
                <a:solidFill>
                  <a:srgbClr val="FF0000"/>
                </a:solidFill>
              </a:rPr>
              <a:t>HOW DOES IT WORK?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905731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312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-apple-system</vt:lpstr>
      <vt:lpstr>Calibri</vt:lpstr>
      <vt:lpstr>Calibri Light</vt:lpstr>
      <vt:lpstr>gg sans</vt:lpstr>
      <vt:lpstr>Roboto</vt:lpstr>
      <vt:lpstr>Retrospect</vt:lpstr>
      <vt:lpstr>Group 9: Simple guys</vt:lpstr>
      <vt:lpstr>PowerPoint Presentation</vt:lpstr>
      <vt:lpstr>PARKmeHere!</vt:lpstr>
      <vt:lpstr>Introduction</vt:lpstr>
      <vt:lpstr>Problem</vt:lpstr>
      <vt:lpstr>Target user</vt:lpstr>
      <vt:lpstr>Solution</vt:lpstr>
      <vt:lpstr>Future add-up features</vt:lpstr>
      <vt:lpstr>Stop talking! </vt:lpstr>
      <vt:lpstr>How could we do it?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make different</dc:title>
  <dc:creator>Thu Ngoc Nguyen</dc:creator>
  <cp:lastModifiedBy>Thu Ngoc Nguyen</cp:lastModifiedBy>
  <cp:revision>2</cp:revision>
  <dcterms:created xsi:type="dcterms:W3CDTF">2022-12-15T18:42:13Z</dcterms:created>
  <dcterms:modified xsi:type="dcterms:W3CDTF">2022-12-15T22:47:17Z</dcterms:modified>
</cp:coreProperties>
</file>