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3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504000" y="108756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Title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Implementation of Harmonia- An efficient algorithm for B+ trees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Name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Kshitij Deogade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Roll no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CS17B104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288000" y="34200"/>
            <a:ext cx="9071280" cy="111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Problem Statement + Results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CustomShape 2"/>
          <p:cNvSpPr/>
          <p:nvPr/>
        </p:nvSpPr>
        <p:spPr>
          <a:xfrm>
            <a:off x="729720" y="15332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TextShape 3"/>
          <p:cNvSpPr txBox="1"/>
          <p:nvPr/>
        </p:nvSpPr>
        <p:spPr>
          <a:xfrm>
            <a:off x="144000" y="1152000"/>
            <a:ext cx="9864000" cy="6015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3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Problem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Implement Harmonia, an efficient algorithm for implementation of  B+ trees, and note and analyze the reasons why Harmonia is efficient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3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Results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Throughput decreases with increase in number of keys in node. This can also be correlated with increase in number of queries per warp, for a constant number of threads per query, which results in query divergence and lesser throughput.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Increasing number of threads for 1 query decreases throughput.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As tree size increases, throughput decreases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504000" y="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Challenges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504000" y="151200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Id of first child node of every node is to be stored in an array, and this array is to be stored in texture memory for fast access. I used global memory however.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Couldn’t directly observe that lowering number of threads per query to a very small value decreases througput due to query divergence. Instead, observed that increasing number of keys with a node decreases throughput.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Inserts are sequential, while queries like search are parallel in a batch. Implementation of insert was challenging still, but it works fine.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2021-05-15T07:33:58Z</dcterms:created>
  <dc:creator/>
  <dc:description/>
  <dc:language>en-IN</dc:language>
  <cp:lastModifiedBy/>
  <dcterms:modified xsi:type="dcterms:W3CDTF">2021-05-15T08:07:28Z</dcterms:modified>
  <cp:revision>13</cp:revision>
  <dc:subject/>
  <dc:title/>
</cp:coreProperties>
</file>