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4"/>
    <p:sldMasterId id="2147483650" r:id="rId5"/>
    <p:sldMasterId id="2147483652" r:id="rId6"/>
    <p:sldMasterId id="2147483654" r:id="rId7"/>
  </p:sldMasterIdLst>
  <p:notesMasterIdLst>
    <p:notesMasterId r:id="rId11"/>
  </p:notesMasterIdLst>
  <p:handoutMasterIdLst>
    <p:handoutMasterId r:id="rId12"/>
  </p:handoutMasterIdLst>
  <p:sldIdLst>
    <p:sldId id="289" r:id="rId8"/>
    <p:sldId id="290" r:id="rId9"/>
    <p:sldId id="291" r:id="rId10"/>
  </p:sldIdLst>
  <p:sldSz cx="13335000" cy="13335000"/>
  <p:notesSz cx="6858000" cy="9144000"/>
  <p:defaultTextStyle>
    <a:defPPr rtl="0">
      <a:defRPr lang="es-e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4200" userDrawn="1">
          <p15:clr>
            <a:srgbClr val="A4A3A4"/>
          </p15:clr>
        </p15:guide>
        <p15:guide id="3" pos="2454" userDrawn="1">
          <p15:clr>
            <a:srgbClr val="A4A3A4"/>
          </p15:clr>
        </p15:guide>
        <p15:guide id="4" pos="7874" userDrawn="1">
          <p15:clr>
            <a:srgbClr val="A4A3A4"/>
          </p15:clr>
        </p15:guide>
        <p15:guide id="5" orient="horz" pos="7375" userDrawn="1">
          <p15:clr>
            <a:srgbClr val="A4A3A4"/>
          </p15:clr>
        </p15:guide>
        <p15:guide id="6" pos="60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67D"/>
    <a:srgbClr val="3A373D"/>
    <a:srgbClr val="BE3144"/>
    <a:srgbClr val="FB8C00"/>
    <a:srgbClr val="FFF6D1"/>
    <a:srgbClr val="E3B505"/>
    <a:srgbClr val="D25CDE"/>
    <a:srgbClr val="738BD8"/>
    <a:srgbClr val="120166"/>
    <a:srgbClr val="211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5740F-138A-42A4-BC59-3AFFBF403D74}" v="6" dt="2021-09-02T03:54:14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72" autoAdjust="0"/>
  </p:normalViewPr>
  <p:slideViewPr>
    <p:cSldViewPr snapToGrid="0">
      <p:cViewPr varScale="1">
        <p:scale>
          <a:sx n="37" d="100"/>
          <a:sy n="37" d="100"/>
        </p:scale>
        <p:origin x="1890" y="90"/>
      </p:cViewPr>
      <p:guideLst>
        <p:guide orient="horz" pos="4200"/>
        <p:guide pos="4200"/>
        <p:guide pos="2454"/>
        <p:guide pos="7874"/>
        <p:guide orient="horz" pos="7375"/>
        <p:guide pos="60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m X" userId="7cdf8a72dc0471ac" providerId="LiveId" clId="{B675740F-138A-42A4-BC59-3AFFBF403D74}"/>
    <pc:docChg chg="custSel addSld delSld modSld">
      <pc:chgData name="hiram X" userId="7cdf8a72dc0471ac" providerId="LiveId" clId="{B675740F-138A-42A4-BC59-3AFFBF403D74}" dt="2021-09-02T03:54:35.956" v="1155" actId="1076"/>
      <pc:docMkLst>
        <pc:docMk/>
      </pc:docMkLst>
      <pc:sldChg chg="delSp modSp mod">
        <pc:chgData name="hiram X" userId="7cdf8a72dc0471ac" providerId="LiveId" clId="{B675740F-138A-42A4-BC59-3AFFBF403D74}" dt="2021-09-02T03:47:11.271" v="1147" actId="20577"/>
        <pc:sldMkLst>
          <pc:docMk/>
          <pc:sldMk cId="3498920468" sldId="289"/>
        </pc:sldMkLst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5" creationId="{F69F42EC-15AC-479C-934D-415731AE98D4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6" creationId="{E3ADC4A4-CDC3-4BAE-AEB0-16F330E0EA1E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7" creationId="{08E9EF0D-24E0-4610-882D-837A919D9DAB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8" creationId="{C5F1FA53-7915-4FA9-A3F8-9704A4860E99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9" creationId="{663087BA-445E-475E-B25E-32ED4E36A65F}"/>
          </ac:spMkLst>
        </pc:spChg>
        <pc:spChg chg="mod">
          <ac:chgData name="hiram X" userId="7cdf8a72dc0471ac" providerId="LiveId" clId="{B675740F-138A-42A4-BC59-3AFFBF403D74}" dt="2021-09-02T03:47:11.271" v="1147" actId="20577"/>
          <ac:spMkLst>
            <pc:docMk/>
            <pc:sldMk cId="3498920468" sldId="289"/>
            <ac:spMk id="20" creationId="{4C1FBB38-0A0E-49AC-9BA0-85DADD0DF9CF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1" creationId="{34E609D1-6187-4BD5-BCD2-3973ACBBD012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3" creationId="{ED2E8816-2A69-4B10-82B6-F356C15314FF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24" creationId="{26932DC3-69E2-4BCF-BCE7-E1BDFCFC62D8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5" creationId="{6805D825-19BD-4942-A548-AD6694852844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26" creationId="{E2718F66-C7FD-46F4-BB5E-8CB480A415DD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7" creationId="{81F4A6C7-FB0F-459A-B246-22CBCD25C071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8" creationId="{B88E9A3C-83CF-46E9-A98D-C649E40482D8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9" creationId="{1B863705-CCFB-4E2D-9AE6-D0E820F75832}"/>
          </ac:spMkLst>
        </pc:spChg>
        <pc:picChg chg="del">
          <ac:chgData name="hiram X" userId="7cdf8a72dc0471ac" providerId="LiveId" clId="{B675740F-138A-42A4-BC59-3AFFBF403D74}" dt="2021-08-25T19:52:34.078" v="1" actId="478"/>
          <ac:picMkLst>
            <pc:docMk/>
            <pc:sldMk cId="3498920468" sldId="289"/>
            <ac:picMk id="1026" creationId="{135C5707-BEA8-43B2-9E60-0086304022B6}"/>
          </ac:picMkLst>
        </pc:picChg>
      </pc:sldChg>
      <pc:sldChg chg="del">
        <pc:chgData name="hiram X" userId="7cdf8a72dc0471ac" providerId="LiveId" clId="{B675740F-138A-42A4-BC59-3AFFBF403D74}" dt="2021-08-25T19:52:31.499" v="0" actId="47"/>
        <pc:sldMkLst>
          <pc:docMk/>
          <pc:sldMk cId="938063711" sldId="290"/>
        </pc:sldMkLst>
      </pc:sldChg>
      <pc:sldChg chg="addSp delSp modSp add mod">
        <pc:chgData name="hiram X" userId="7cdf8a72dc0471ac" providerId="LiveId" clId="{B675740F-138A-42A4-BC59-3AFFBF403D74}" dt="2021-09-02T03:54:07.851" v="1149" actId="18131"/>
        <pc:sldMkLst>
          <pc:docMk/>
          <pc:sldMk cId="1090935474" sldId="290"/>
        </pc:sldMkLst>
        <pc:spChg chg="del mod">
          <ac:chgData name="hiram X" userId="7cdf8a72dc0471ac" providerId="LiveId" clId="{B675740F-138A-42A4-BC59-3AFFBF403D74}" dt="2021-08-25T20:26:21.699" v="1032" actId="478"/>
          <ac:spMkLst>
            <pc:docMk/>
            <pc:sldMk cId="1090935474" sldId="290"/>
            <ac:spMk id="20" creationId="{4C1FBB38-0A0E-49AC-9BA0-85DADD0DF9CF}"/>
          </ac:spMkLst>
        </pc:spChg>
        <pc:picChg chg="add mod modCrop">
          <ac:chgData name="hiram X" userId="7cdf8a72dc0471ac" providerId="LiveId" clId="{B675740F-138A-42A4-BC59-3AFFBF403D74}" dt="2021-09-02T03:54:07.851" v="1149" actId="18131"/>
          <ac:picMkLst>
            <pc:docMk/>
            <pc:sldMk cId="1090935474" sldId="290"/>
            <ac:picMk id="3" creationId="{64F88031-C980-4DCF-8E56-D6D96B587A19}"/>
          </ac:picMkLst>
        </pc:picChg>
      </pc:sldChg>
      <pc:sldChg chg="addSp delSp modSp add mod">
        <pc:chgData name="hiram X" userId="7cdf8a72dc0471ac" providerId="LiveId" clId="{B675740F-138A-42A4-BC59-3AFFBF403D74}" dt="2021-09-02T03:54:35.956" v="1155" actId="1076"/>
        <pc:sldMkLst>
          <pc:docMk/>
          <pc:sldMk cId="1888342799" sldId="291"/>
        </pc:sldMkLst>
        <pc:picChg chg="del mod modCrop">
          <ac:chgData name="hiram X" userId="7cdf8a72dc0471ac" providerId="LiveId" clId="{B675740F-138A-42A4-BC59-3AFFBF403D74}" dt="2021-09-02T03:54:13.758" v="1150" actId="478"/>
          <ac:picMkLst>
            <pc:docMk/>
            <pc:sldMk cId="1888342799" sldId="291"/>
            <ac:picMk id="3" creationId="{64F88031-C980-4DCF-8E56-D6D96B587A19}"/>
          </ac:picMkLst>
        </pc:picChg>
        <pc:picChg chg="add mod modCrop">
          <ac:chgData name="hiram X" userId="7cdf8a72dc0471ac" providerId="LiveId" clId="{B675740F-138A-42A4-BC59-3AFFBF403D74}" dt="2021-09-02T03:54:35.956" v="1155" actId="1076"/>
          <ac:picMkLst>
            <pc:docMk/>
            <pc:sldMk cId="1888342799" sldId="291"/>
            <ac:picMk id="4" creationId="{16F918B7-6B60-45FD-A78B-19DE2AE314BE}"/>
          </ac:picMkLst>
        </pc:picChg>
      </pc:sldChg>
      <pc:sldChg chg="del">
        <pc:chgData name="hiram X" userId="7cdf8a72dc0471ac" providerId="LiveId" clId="{B675740F-138A-42A4-BC59-3AFFBF403D74}" dt="2021-08-25T19:52:31.499" v="0" actId="47"/>
        <pc:sldMkLst>
          <pc:docMk/>
          <pc:sldMk cId="3626846348" sldId="291"/>
        </pc:sldMkLst>
      </pc:sldChg>
      <pc:sldChg chg="del">
        <pc:chgData name="hiram X" userId="7cdf8a72dc0471ac" providerId="LiveId" clId="{B675740F-138A-42A4-BC59-3AFFBF403D74}" dt="2021-08-25T19:52:31.499" v="0" actId="47"/>
        <pc:sldMkLst>
          <pc:docMk/>
          <pc:sldMk cId="1614654875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365057C-E5C6-4E45-97ED-A64C6DBFA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D8E680-522B-48BA-B836-BFF04998A6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074005-F269-45F9-A4A0-133657C22EC9}" type="datetime1">
              <a:rPr lang="es-ES" smtClean="0"/>
              <a:t>05/09/2021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432244-026F-48DF-8EFD-6A3761A574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C9A2489-2086-4DA2-8F63-264B94904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FED557B-81BB-4ADD-ABEE-1CC43C94B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528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E4763-8A9C-48F9-B081-3BFC6839A78E}" type="datetime1">
              <a:rPr lang="es-ES" noProof="0" smtClean="0"/>
              <a:t>05/09/2021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624E798-C6B5-4CFD-BD4D-912D83FC3F4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02882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24E798-C6B5-4CFD-BD4D-912D83FC3F4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27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24E798-C6B5-4CFD-BD4D-912D83FC3F4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31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24E798-C6B5-4CFD-BD4D-912D83FC3F4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16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9B99344-1B84-42D8-B610-0928EBD480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" y="300"/>
            <a:ext cx="13334400" cy="13334400"/>
          </a:xfrm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7981B-C38E-4CCC-A647-AC3CC54F52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0" y="5435599"/>
            <a:ext cx="13334400" cy="2608263"/>
          </a:xfrm>
          <a:solidFill>
            <a:schemeClr val="accent5">
              <a:alpha val="70000"/>
            </a:schemeClr>
          </a:solidFill>
        </p:spPr>
        <p:txBody>
          <a:bodyPr tIns="180000" rtlCol="0" anchor="ctr" anchorCtr="0">
            <a:noAutofit/>
          </a:bodyPr>
          <a:lstStyle>
            <a:lvl1pPr algn="ctr">
              <a:defRPr sz="15300" b="1" spc="0" baseline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pPr rtl="0"/>
            <a:r>
              <a:rPr lang="es-ES" noProof="0"/>
              <a:t>ILUSIONES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5EDCCE4F-8BC4-4079-BABC-AA7C6F9ECF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5126510" cy="2311400"/>
          </a:xfrm>
          <a:custGeom>
            <a:avLst/>
            <a:gdLst>
              <a:gd name="connsiteX0" fmla="*/ 0 w 5126510"/>
              <a:gd name="connsiteY0" fmla="*/ 0 h 2311400"/>
              <a:gd name="connsiteX1" fmla="*/ 5126510 w 5126510"/>
              <a:gd name="connsiteY1" fmla="*/ 0 h 2311400"/>
              <a:gd name="connsiteX2" fmla="*/ 2355338 w 5126510"/>
              <a:gd name="connsiteY2" fmla="*/ 2311400 h 2311400"/>
              <a:gd name="connsiteX3" fmla="*/ 0 w 5126510"/>
              <a:gd name="connsiteY3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6510" h="2311400">
                <a:moveTo>
                  <a:pt x="0" y="0"/>
                </a:moveTo>
                <a:lnTo>
                  <a:pt x="5126510" y="0"/>
                </a:lnTo>
                <a:lnTo>
                  <a:pt x="2355338" y="2311400"/>
                </a:lnTo>
                <a:lnTo>
                  <a:pt x="0" y="231140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</p:spPr>
        <p:txBody>
          <a:bodyPr wrap="square" lIns="612000" rtlCol="0" anchor="ctr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900" b="1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Lorem Ipsum</a:t>
            </a:r>
            <a:br>
              <a:rPr lang="es-ES" noProof="0"/>
            </a:br>
            <a:r>
              <a:rPr lang="es-ES" noProof="0"/>
              <a:t>Dolor Sit</a:t>
            </a:r>
            <a:br>
              <a:rPr lang="es-ES" noProof="0"/>
            </a:br>
            <a:r>
              <a:rPr lang="es-ES" noProof="0"/>
              <a:t>Amet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AC0E9AAF-5816-4855-A4A6-9CD5623D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9864" y="11023800"/>
            <a:ext cx="5585136" cy="2311200"/>
          </a:xfrm>
          <a:custGeom>
            <a:avLst/>
            <a:gdLst>
              <a:gd name="connsiteX0" fmla="*/ 2688015 w 5585136"/>
              <a:gd name="connsiteY0" fmla="*/ 0 h 2311200"/>
              <a:gd name="connsiteX1" fmla="*/ 5585136 w 5585136"/>
              <a:gd name="connsiteY1" fmla="*/ 0 h 2311200"/>
              <a:gd name="connsiteX2" fmla="*/ 5585136 w 5585136"/>
              <a:gd name="connsiteY2" fmla="*/ 2311200 h 2311200"/>
              <a:gd name="connsiteX3" fmla="*/ 0 w 5585136"/>
              <a:gd name="connsiteY3" fmla="*/ 2311200 h 23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136" h="2311200">
                <a:moveTo>
                  <a:pt x="2688015" y="0"/>
                </a:moveTo>
                <a:lnTo>
                  <a:pt x="5585136" y="0"/>
                </a:lnTo>
                <a:lnTo>
                  <a:pt x="5585136" y="2311200"/>
                </a:lnTo>
                <a:lnTo>
                  <a:pt x="0" y="231120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txBody>
          <a:bodyPr wrap="square" rIns="648000" rtlCol="0" anchor="ctr" anchorCtr="0">
            <a:no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5400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es-ES" noProof="0"/>
              <a:t>Carlota</a:t>
            </a:r>
            <a:br>
              <a:rPr lang="es-ES" noProof="0"/>
            </a:br>
            <a:r>
              <a:rPr lang="es-ES" noProof="0"/>
              <a:t>Berggen</a:t>
            </a:r>
          </a:p>
        </p:txBody>
      </p:sp>
    </p:spTree>
    <p:extLst>
      <p:ext uri="{BB962C8B-B14F-4D97-AF65-F5344CB8AC3E}">
        <p14:creationId xmlns:p14="http://schemas.microsoft.com/office/powerpoint/2010/main" val="19687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77BD43B-CE12-4631-8669-6C484F33366A}"/>
              </a:ext>
            </a:extLst>
          </p:cNvPr>
          <p:cNvSpPr/>
          <p:nvPr userDrawn="1"/>
        </p:nvSpPr>
        <p:spPr>
          <a:xfrm>
            <a:off x="2566317" y="9565171"/>
            <a:ext cx="8208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82C880C-DCA2-490E-AD7E-4242DD475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" y="300"/>
            <a:ext cx="13334400" cy="13334400"/>
          </a:xfrm>
          <a:custGeom>
            <a:avLst/>
            <a:gdLst>
              <a:gd name="connsiteX0" fmla="*/ 2566017 w 13334400"/>
              <a:gd name="connsiteY0" fmla="*/ 9630185 h 13334400"/>
              <a:gd name="connsiteX1" fmla="*/ 2566017 w 13334400"/>
              <a:gd name="connsiteY1" fmla="*/ 9666185 h 13334400"/>
              <a:gd name="connsiteX2" fmla="*/ 10558017 w 13334400"/>
              <a:gd name="connsiteY2" fmla="*/ 9666185 h 13334400"/>
              <a:gd name="connsiteX3" fmla="*/ 10558017 w 13334400"/>
              <a:gd name="connsiteY3" fmla="*/ 9630185 h 13334400"/>
              <a:gd name="connsiteX4" fmla="*/ 0 w 13334400"/>
              <a:gd name="connsiteY4" fmla="*/ 0 h 13334400"/>
              <a:gd name="connsiteX5" fmla="*/ 13334400 w 13334400"/>
              <a:gd name="connsiteY5" fmla="*/ 0 h 13334400"/>
              <a:gd name="connsiteX6" fmla="*/ 13334400 w 13334400"/>
              <a:gd name="connsiteY6" fmla="*/ 13334400 h 13334400"/>
              <a:gd name="connsiteX7" fmla="*/ 0 w 13334400"/>
              <a:gd name="connsiteY7" fmla="*/ 13334400 h 133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4400" h="13334400">
                <a:moveTo>
                  <a:pt x="2566017" y="9630185"/>
                </a:moveTo>
                <a:lnTo>
                  <a:pt x="2566017" y="9666185"/>
                </a:lnTo>
                <a:lnTo>
                  <a:pt x="10558017" y="9666185"/>
                </a:lnTo>
                <a:lnTo>
                  <a:pt x="10558017" y="9630185"/>
                </a:lnTo>
                <a:close/>
                <a:moveTo>
                  <a:pt x="0" y="0"/>
                </a:moveTo>
                <a:lnTo>
                  <a:pt x="13334400" y="0"/>
                </a:lnTo>
                <a:lnTo>
                  <a:pt x="13334400" y="13334400"/>
                </a:lnTo>
                <a:lnTo>
                  <a:pt x="0" y="13334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BE0B68-662D-4E0E-84ED-99B0B7A688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4" y="7024913"/>
            <a:ext cx="12409714" cy="2832100"/>
          </a:xfrm>
        </p:spPr>
        <p:txBody>
          <a:bodyPr rtlCol="0"/>
          <a:lstStyle>
            <a:lvl1pPr marL="0" indent="0" algn="ctr">
              <a:buNone/>
              <a:defRPr lang="en-US" sz="20000" b="0" kern="1200" spc="0" dirty="0">
                <a:gradFill>
                  <a:gsLst>
                    <a:gs pos="100000">
                      <a:schemeClr val="tx2"/>
                    </a:gs>
                    <a:gs pos="0">
                      <a:schemeClr val="accent5"/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DESIERTO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226F2-B305-44A4-B83A-232739B1E8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643" y="3810001"/>
            <a:ext cx="12409714" cy="2895600"/>
          </a:xfrm>
        </p:spPr>
        <p:txBody>
          <a:bodyPr rtlCol="0" anchor="b">
            <a:noAutofit/>
          </a:bodyPr>
          <a:lstStyle>
            <a:lvl1pPr algn="ctr">
              <a:defRPr sz="20000" b="0" spc="0">
                <a:solidFill>
                  <a:schemeClr val="accent5"/>
                </a:solidFill>
                <a:effectLst/>
                <a:latin typeface="+mj-lt"/>
              </a:defRPr>
            </a:lvl1pPr>
          </a:lstStyle>
          <a:p>
            <a:pPr rtl="0"/>
            <a:r>
              <a:rPr lang="es-ES" noProof="0"/>
              <a:t>SECRETO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57CB5D-C353-45A1-8210-0A39A703B6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964" y="9887855"/>
            <a:ext cx="12409714" cy="120831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4800" spc="1800" baseline="0">
                <a:solidFill>
                  <a:schemeClr val="tx2"/>
                </a:solidFill>
                <a:latin typeface="+mn-lt"/>
                <a:cs typeface="Dubai" panose="020B0503030403030204" pitchFamily="34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LETICIA PERSSON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429BEF83-CD04-4CC0-A398-C7D80B73ED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48207"/>
            <a:ext cx="13334400" cy="720000"/>
          </a:xfrm>
          <a:gradFill flip="none" rotWithShape="1">
            <a:gsLst>
              <a:gs pos="100000">
                <a:schemeClr val="tx2"/>
              </a:gs>
              <a:gs pos="0">
                <a:schemeClr val="accent5"/>
              </a:gs>
            </a:gsLst>
            <a:lin ang="10800000" scaled="1"/>
            <a:tileRect/>
          </a:gra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000" spc="17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Incl. éxitos “Lorem Ipsum” y “Dolor Sit Amet”</a:t>
            </a:r>
          </a:p>
        </p:txBody>
      </p:sp>
    </p:spTree>
    <p:extLst>
      <p:ext uri="{BB962C8B-B14F-4D97-AF65-F5344CB8AC3E}">
        <p14:creationId xmlns:p14="http://schemas.microsoft.com/office/powerpoint/2010/main" val="14915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5561E449-C157-443F-8CAE-597DC2D2F030}"/>
              </a:ext>
            </a:extLst>
          </p:cNvPr>
          <p:cNvSpPr/>
          <p:nvPr userDrawn="1"/>
        </p:nvSpPr>
        <p:spPr>
          <a:xfrm>
            <a:off x="385500" y="385500"/>
            <a:ext cx="12564000" cy="12564000"/>
          </a:xfrm>
          <a:prstGeom prst="rect">
            <a:avLst/>
          </a:prstGeom>
          <a:noFill/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88169A62-817C-40CA-B3A3-19A5500E64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0" y="300"/>
            <a:ext cx="13334400" cy="13334400"/>
          </a:xfrm>
          <a:custGeom>
            <a:avLst/>
            <a:gdLst>
              <a:gd name="connsiteX0" fmla="*/ 8899201 w 13334400"/>
              <a:gd name="connsiteY0" fmla="*/ 11856959 h 13334400"/>
              <a:gd name="connsiteX1" fmla="*/ 8899201 w 13334400"/>
              <a:gd name="connsiteY1" fmla="*/ 11892959 h 13334400"/>
              <a:gd name="connsiteX2" fmla="*/ 11635201 w 13334400"/>
              <a:gd name="connsiteY2" fmla="*/ 11892959 h 13334400"/>
              <a:gd name="connsiteX3" fmla="*/ 11635201 w 13334400"/>
              <a:gd name="connsiteY3" fmla="*/ 11856959 h 13334400"/>
              <a:gd name="connsiteX4" fmla="*/ 1699202 w 13334400"/>
              <a:gd name="connsiteY4" fmla="*/ 11856959 h 13334400"/>
              <a:gd name="connsiteX5" fmla="*/ 1699202 w 13334400"/>
              <a:gd name="connsiteY5" fmla="*/ 11892959 h 13334400"/>
              <a:gd name="connsiteX6" fmla="*/ 4435202 w 13334400"/>
              <a:gd name="connsiteY6" fmla="*/ 11892959 h 13334400"/>
              <a:gd name="connsiteX7" fmla="*/ 4435202 w 13334400"/>
              <a:gd name="connsiteY7" fmla="*/ 11856959 h 13334400"/>
              <a:gd name="connsiteX8" fmla="*/ 8899201 w 13334400"/>
              <a:gd name="connsiteY8" fmla="*/ 11658082 h 13334400"/>
              <a:gd name="connsiteX9" fmla="*/ 8899201 w 13334400"/>
              <a:gd name="connsiteY9" fmla="*/ 11712082 h 13334400"/>
              <a:gd name="connsiteX10" fmla="*/ 11635201 w 13334400"/>
              <a:gd name="connsiteY10" fmla="*/ 11712082 h 13334400"/>
              <a:gd name="connsiteX11" fmla="*/ 11635201 w 13334400"/>
              <a:gd name="connsiteY11" fmla="*/ 11658082 h 13334400"/>
              <a:gd name="connsiteX12" fmla="*/ 1699202 w 13334400"/>
              <a:gd name="connsiteY12" fmla="*/ 11658082 h 13334400"/>
              <a:gd name="connsiteX13" fmla="*/ 1699202 w 13334400"/>
              <a:gd name="connsiteY13" fmla="*/ 11712082 h 13334400"/>
              <a:gd name="connsiteX14" fmla="*/ 4435202 w 13334400"/>
              <a:gd name="connsiteY14" fmla="*/ 11712082 h 13334400"/>
              <a:gd name="connsiteX15" fmla="*/ 4435202 w 13334400"/>
              <a:gd name="connsiteY15" fmla="*/ 11658082 h 13334400"/>
              <a:gd name="connsiteX16" fmla="*/ 8899201 w 13334400"/>
              <a:gd name="connsiteY16" fmla="*/ 11441205 h 13334400"/>
              <a:gd name="connsiteX17" fmla="*/ 8899201 w 13334400"/>
              <a:gd name="connsiteY17" fmla="*/ 11513205 h 13334400"/>
              <a:gd name="connsiteX18" fmla="*/ 11635201 w 13334400"/>
              <a:gd name="connsiteY18" fmla="*/ 11513205 h 13334400"/>
              <a:gd name="connsiteX19" fmla="*/ 11635201 w 13334400"/>
              <a:gd name="connsiteY19" fmla="*/ 11441205 h 13334400"/>
              <a:gd name="connsiteX20" fmla="*/ 1699202 w 13334400"/>
              <a:gd name="connsiteY20" fmla="*/ 11441205 h 13334400"/>
              <a:gd name="connsiteX21" fmla="*/ 1699202 w 13334400"/>
              <a:gd name="connsiteY21" fmla="*/ 11513205 h 13334400"/>
              <a:gd name="connsiteX22" fmla="*/ 4435202 w 13334400"/>
              <a:gd name="connsiteY22" fmla="*/ 11513205 h 13334400"/>
              <a:gd name="connsiteX23" fmla="*/ 4435202 w 13334400"/>
              <a:gd name="connsiteY23" fmla="*/ 11441205 h 13334400"/>
              <a:gd name="connsiteX24" fmla="*/ 1699202 w 13334400"/>
              <a:gd name="connsiteY24" fmla="*/ 9698870 h 13334400"/>
              <a:gd name="connsiteX25" fmla="*/ 1699202 w 13334400"/>
              <a:gd name="connsiteY25" fmla="*/ 9770870 h 13334400"/>
              <a:gd name="connsiteX26" fmla="*/ 11635201 w 13334400"/>
              <a:gd name="connsiteY26" fmla="*/ 9770870 h 13334400"/>
              <a:gd name="connsiteX27" fmla="*/ 11635201 w 13334400"/>
              <a:gd name="connsiteY27" fmla="*/ 9698870 h 13334400"/>
              <a:gd name="connsiteX28" fmla="*/ 428401 w 13334400"/>
              <a:gd name="connsiteY28" fmla="*/ 428401 h 13334400"/>
              <a:gd name="connsiteX29" fmla="*/ 12905999 w 13334400"/>
              <a:gd name="connsiteY29" fmla="*/ 428401 h 13334400"/>
              <a:gd name="connsiteX30" fmla="*/ 12905999 w 13334400"/>
              <a:gd name="connsiteY30" fmla="*/ 12906000 h 13334400"/>
              <a:gd name="connsiteX31" fmla="*/ 428401 w 13334400"/>
              <a:gd name="connsiteY31" fmla="*/ 12906000 h 13334400"/>
              <a:gd name="connsiteX32" fmla="*/ 385201 w 13334400"/>
              <a:gd name="connsiteY32" fmla="*/ 385200 h 13334400"/>
              <a:gd name="connsiteX33" fmla="*/ 385201 w 13334400"/>
              <a:gd name="connsiteY33" fmla="*/ 385201 h 13334400"/>
              <a:gd name="connsiteX34" fmla="*/ 385201 w 13334400"/>
              <a:gd name="connsiteY34" fmla="*/ 428401 h 13334400"/>
              <a:gd name="connsiteX35" fmla="*/ 385201 w 13334400"/>
              <a:gd name="connsiteY35" fmla="*/ 12906000 h 13334400"/>
              <a:gd name="connsiteX36" fmla="*/ 385200 w 13334400"/>
              <a:gd name="connsiteY36" fmla="*/ 12906000 h 13334400"/>
              <a:gd name="connsiteX37" fmla="*/ 385200 w 13334400"/>
              <a:gd name="connsiteY37" fmla="*/ 12949200 h 13334400"/>
              <a:gd name="connsiteX38" fmla="*/ 385201 w 13334400"/>
              <a:gd name="connsiteY38" fmla="*/ 12949200 h 13334400"/>
              <a:gd name="connsiteX39" fmla="*/ 428401 w 13334400"/>
              <a:gd name="connsiteY39" fmla="*/ 12949200 h 13334400"/>
              <a:gd name="connsiteX40" fmla="*/ 12905999 w 13334400"/>
              <a:gd name="connsiteY40" fmla="*/ 12949200 h 13334400"/>
              <a:gd name="connsiteX41" fmla="*/ 12949199 w 13334400"/>
              <a:gd name="connsiteY41" fmla="*/ 12949200 h 13334400"/>
              <a:gd name="connsiteX42" fmla="*/ 12949200 w 13334400"/>
              <a:gd name="connsiteY42" fmla="*/ 12949200 h 13334400"/>
              <a:gd name="connsiteX43" fmla="*/ 12949200 w 13334400"/>
              <a:gd name="connsiteY43" fmla="*/ 12906000 h 13334400"/>
              <a:gd name="connsiteX44" fmla="*/ 12949199 w 13334400"/>
              <a:gd name="connsiteY44" fmla="*/ 12906000 h 13334400"/>
              <a:gd name="connsiteX45" fmla="*/ 12949199 w 13334400"/>
              <a:gd name="connsiteY45" fmla="*/ 428401 h 13334400"/>
              <a:gd name="connsiteX46" fmla="*/ 12949200 w 13334400"/>
              <a:gd name="connsiteY46" fmla="*/ 428401 h 13334400"/>
              <a:gd name="connsiteX47" fmla="*/ 12949200 w 13334400"/>
              <a:gd name="connsiteY47" fmla="*/ 385201 h 13334400"/>
              <a:gd name="connsiteX48" fmla="*/ 12949199 w 13334400"/>
              <a:gd name="connsiteY48" fmla="*/ 385201 h 13334400"/>
              <a:gd name="connsiteX49" fmla="*/ 12905999 w 13334400"/>
              <a:gd name="connsiteY49" fmla="*/ 385201 h 13334400"/>
              <a:gd name="connsiteX50" fmla="*/ 428401 w 13334400"/>
              <a:gd name="connsiteY50" fmla="*/ 385201 h 13334400"/>
              <a:gd name="connsiteX51" fmla="*/ 428401 w 13334400"/>
              <a:gd name="connsiteY51" fmla="*/ 385200 h 13334400"/>
              <a:gd name="connsiteX52" fmla="*/ 0 w 13334400"/>
              <a:gd name="connsiteY52" fmla="*/ 0 h 13334400"/>
              <a:gd name="connsiteX53" fmla="*/ 13334400 w 13334400"/>
              <a:gd name="connsiteY53" fmla="*/ 0 h 13334400"/>
              <a:gd name="connsiteX54" fmla="*/ 13334400 w 13334400"/>
              <a:gd name="connsiteY54" fmla="*/ 13334400 h 13334400"/>
              <a:gd name="connsiteX55" fmla="*/ 0 w 13334400"/>
              <a:gd name="connsiteY55" fmla="*/ 13334400 h 133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334400" h="13334400">
                <a:moveTo>
                  <a:pt x="8899201" y="11856959"/>
                </a:moveTo>
                <a:lnTo>
                  <a:pt x="8899201" y="11892959"/>
                </a:lnTo>
                <a:lnTo>
                  <a:pt x="11635201" y="11892959"/>
                </a:lnTo>
                <a:lnTo>
                  <a:pt x="11635201" y="11856959"/>
                </a:lnTo>
                <a:close/>
                <a:moveTo>
                  <a:pt x="1699202" y="11856959"/>
                </a:moveTo>
                <a:lnTo>
                  <a:pt x="1699202" y="11892959"/>
                </a:lnTo>
                <a:lnTo>
                  <a:pt x="4435202" y="11892959"/>
                </a:lnTo>
                <a:lnTo>
                  <a:pt x="4435202" y="11856959"/>
                </a:lnTo>
                <a:close/>
                <a:moveTo>
                  <a:pt x="8899201" y="11658082"/>
                </a:moveTo>
                <a:lnTo>
                  <a:pt x="8899201" y="11712082"/>
                </a:lnTo>
                <a:lnTo>
                  <a:pt x="11635201" y="11712082"/>
                </a:lnTo>
                <a:lnTo>
                  <a:pt x="11635201" y="11658082"/>
                </a:lnTo>
                <a:close/>
                <a:moveTo>
                  <a:pt x="1699202" y="11658082"/>
                </a:moveTo>
                <a:lnTo>
                  <a:pt x="1699202" y="11712082"/>
                </a:lnTo>
                <a:lnTo>
                  <a:pt x="4435202" y="11712082"/>
                </a:lnTo>
                <a:lnTo>
                  <a:pt x="4435202" y="11658082"/>
                </a:lnTo>
                <a:close/>
                <a:moveTo>
                  <a:pt x="8899201" y="11441205"/>
                </a:moveTo>
                <a:lnTo>
                  <a:pt x="8899201" y="11513205"/>
                </a:lnTo>
                <a:lnTo>
                  <a:pt x="11635201" y="11513205"/>
                </a:lnTo>
                <a:lnTo>
                  <a:pt x="11635201" y="11441205"/>
                </a:lnTo>
                <a:close/>
                <a:moveTo>
                  <a:pt x="1699202" y="11441205"/>
                </a:moveTo>
                <a:lnTo>
                  <a:pt x="1699202" y="11513205"/>
                </a:lnTo>
                <a:lnTo>
                  <a:pt x="4435202" y="11513205"/>
                </a:lnTo>
                <a:lnTo>
                  <a:pt x="4435202" y="11441205"/>
                </a:lnTo>
                <a:close/>
                <a:moveTo>
                  <a:pt x="1699202" y="9698870"/>
                </a:moveTo>
                <a:lnTo>
                  <a:pt x="1699202" y="9770870"/>
                </a:lnTo>
                <a:lnTo>
                  <a:pt x="11635201" y="9770870"/>
                </a:lnTo>
                <a:lnTo>
                  <a:pt x="11635201" y="9698870"/>
                </a:lnTo>
                <a:close/>
                <a:moveTo>
                  <a:pt x="428401" y="428401"/>
                </a:moveTo>
                <a:lnTo>
                  <a:pt x="12905999" y="428401"/>
                </a:lnTo>
                <a:lnTo>
                  <a:pt x="12905999" y="12906000"/>
                </a:lnTo>
                <a:lnTo>
                  <a:pt x="428401" y="12906000"/>
                </a:lnTo>
                <a:close/>
                <a:moveTo>
                  <a:pt x="385201" y="385200"/>
                </a:moveTo>
                <a:lnTo>
                  <a:pt x="385201" y="385201"/>
                </a:lnTo>
                <a:lnTo>
                  <a:pt x="385201" y="428401"/>
                </a:lnTo>
                <a:lnTo>
                  <a:pt x="385201" y="12906000"/>
                </a:lnTo>
                <a:lnTo>
                  <a:pt x="385200" y="12906000"/>
                </a:lnTo>
                <a:lnTo>
                  <a:pt x="385200" y="12949200"/>
                </a:lnTo>
                <a:lnTo>
                  <a:pt x="385201" y="12949200"/>
                </a:lnTo>
                <a:lnTo>
                  <a:pt x="428401" y="12949200"/>
                </a:lnTo>
                <a:lnTo>
                  <a:pt x="12905999" y="12949200"/>
                </a:lnTo>
                <a:lnTo>
                  <a:pt x="12949199" y="12949200"/>
                </a:lnTo>
                <a:lnTo>
                  <a:pt x="12949200" y="12949200"/>
                </a:lnTo>
                <a:lnTo>
                  <a:pt x="12949200" y="12906000"/>
                </a:lnTo>
                <a:lnTo>
                  <a:pt x="12949199" y="12906000"/>
                </a:lnTo>
                <a:lnTo>
                  <a:pt x="12949199" y="428401"/>
                </a:lnTo>
                <a:lnTo>
                  <a:pt x="12949200" y="428401"/>
                </a:lnTo>
                <a:lnTo>
                  <a:pt x="12949200" y="385201"/>
                </a:lnTo>
                <a:lnTo>
                  <a:pt x="12949199" y="385201"/>
                </a:lnTo>
                <a:lnTo>
                  <a:pt x="12905999" y="385201"/>
                </a:lnTo>
                <a:lnTo>
                  <a:pt x="428401" y="385201"/>
                </a:lnTo>
                <a:lnTo>
                  <a:pt x="428401" y="385200"/>
                </a:lnTo>
                <a:close/>
                <a:moveTo>
                  <a:pt x="0" y="0"/>
                </a:moveTo>
                <a:lnTo>
                  <a:pt x="13334400" y="0"/>
                </a:lnTo>
                <a:lnTo>
                  <a:pt x="13334400" y="13334400"/>
                </a:lnTo>
                <a:lnTo>
                  <a:pt x="0" y="133344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AF2A0-27FA-494D-8F1E-F7C03227CB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6871" y="9424307"/>
            <a:ext cx="10433658" cy="2095498"/>
          </a:xfrm>
        </p:spPr>
        <p:txBody>
          <a:bodyPr tIns="216000" rtlCol="0" anchor="ctr" anchorCtr="0">
            <a:noAutofit/>
          </a:bodyPr>
          <a:lstStyle>
            <a:lvl1pPr algn="ctr">
              <a:lnSpc>
                <a:spcPct val="100000"/>
              </a:lnSpc>
              <a:defRPr sz="10500" b="1" spc="79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SOÑAR DESPIERTO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7CB41-A08A-498D-9990-4DCF7E9035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5885" y="1401695"/>
            <a:ext cx="7053000" cy="1643421"/>
          </a:xfrm>
        </p:spPr>
        <p:txBody>
          <a:bodyPr rtlCol="0" anchor="ctr" anchorCtr="0">
            <a:normAutofit/>
          </a:bodyPr>
          <a:lstStyle>
            <a:lvl1pPr marL="0" indent="0" algn="r">
              <a:buNone/>
              <a:defRPr lang="en-US" sz="5400" b="0" kern="1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VÍCTOR</a:t>
            </a:r>
          </a:p>
          <a:p>
            <a:pPr rtl="0"/>
            <a:r>
              <a:rPr lang="es-ES" noProof="0"/>
              <a:t>HANNSON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76588AC-F385-4AD0-B050-FDFC008FF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8530" y="11285808"/>
            <a:ext cx="4557940" cy="862647"/>
          </a:xfrm>
        </p:spPr>
        <p:txBody>
          <a:bodyPr rtlCol="0">
            <a:normAutofit/>
          </a:bodyPr>
          <a:lstStyle>
            <a:lvl1pPr marL="0" indent="0" algn="ctr">
              <a:buNone/>
              <a:defRPr sz="5400" spc="3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noProof="0"/>
              <a:t>IRMA FOLK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498DA663-19FC-48FC-A5E2-E4824F2F42F5}"/>
              </a:ext>
            </a:extLst>
          </p:cNvPr>
          <p:cNvSpPr/>
          <p:nvPr userDrawn="1"/>
        </p:nvSpPr>
        <p:spPr>
          <a:xfrm>
            <a:off x="1699502" y="9699170"/>
            <a:ext cx="9935999" cy="2194089"/>
          </a:xfrm>
          <a:custGeom>
            <a:avLst/>
            <a:gdLst>
              <a:gd name="connsiteX0" fmla="*/ 7199999 w 9935999"/>
              <a:gd name="connsiteY0" fmla="*/ 2158089 h 2194089"/>
              <a:gd name="connsiteX1" fmla="*/ 9935999 w 9935999"/>
              <a:gd name="connsiteY1" fmla="*/ 2158089 h 2194089"/>
              <a:gd name="connsiteX2" fmla="*/ 9935999 w 9935999"/>
              <a:gd name="connsiteY2" fmla="*/ 2194089 h 2194089"/>
              <a:gd name="connsiteX3" fmla="*/ 7199999 w 9935999"/>
              <a:gd name="connsiteY3" fmla="*/ 2194089 h 2194089"/>
              <a:gd name="connsiteX4" fmla="*/ 0 w 9935999"/>
              <a:gd name="connsiteY4" fmla="*/ 2158089 h 2194089"/>
              <a:gd name="connsiteX5" fmla="*/ 2735999 w 9935999"/>
              <a:gd name="connsiteY5" fmla="*/ 2158089 h 2194089"/>
              <a:gd name="connsiteX6" fmla="*/ 2735999 w 9935999"/>
              <a:gd name="connsiteY6" fmla="*/ 2194089 h 2194089"/>
              <a:gd name="connsiteX7" fmla="*/ 0 w 9935999"/>
              <a:gd name="connsiteY7" fmla="*/ 2194089 h 2194089"/>
              <a:gd name="connsiteX8" fmla="*/ 7199999 w 9935999"/>
              <a:gd name="connsiteY8" fmla="*/ 1959212 h 2194089"/>
              <a:gd name="connsiteX9" fmla="*/ 9935999 w 9935999"/>
              <a:gd name="connsiteY9" fmla="*/ 1959212 h 2194089"/>
              <a:gd name="connsiteX10" fmla="*/ 9935999 w 9935999"/>
              <a:gd name="connsiteY10" fmla="*/ 2013212 h 2194089"/>
              <a:gd name="connsiteX11" fmla="*/ 7199999 w 9935999"/>
              <a:gd name="connsiteY11" fmla="*/ 2013212 h 2194089"/>
              <a:gd name="connsiteX12" fmla="*/ 0 w 9935999"/>
              <a:gd name="connsiteY12" fmla="*/ 1959212 h 2194089"/>
              <a:gd name="connsiteX13" fmla="*/ 2735999 w 9935999"/>
              <a:gd name="connsiteY13" fmla="*/ 1959212 h 2194089"/>
              <a:gd name="connsiteX14" fmla="*/ 2735999 w 9935999"/>
              <a:gd name="connsiteY14" fmla="*/ 2013212 h 2194089"/>
              <a:gd name="connsiteX15" fmla="*/ 0 w 9935999"/>
              <a:gd name="connsiteY15" fmla="*/ 2013212 h 2194089"/>
              <a:gd name="connsiteX16" fmla="*/ 7199999 w 9935999"/>
              <a:gd name="connsiteY16" fmla="*/ 1742335 h 2194089"/>
              <a:gd name="connsiteX17" fmla="*/ 9935999 w 9935999"/>
              <a:gd name="connsiteY17" fmla="*/ 1742335 h 2194089"/>
              <a:gd name="connsiteX18" fmla="*/ 9935999 w 9935999"/>
              <a:gd name="connsiteY18" fmla="*/ 1814335 h 2194089"/>
              <a:gd name="connsiteX19" fmla="*/ 7199999 w 9935999"/>
              <a:gd name="connsiteY19" fmla="*/ 1814335 h 2194089"/>
              <a:gd name="connsiteX20" fmla="*/ 0 w 9935999"/>
              <a:gd name="connsiteY20" fmla="*/ 1742335 h 2194089"/>
              <a:gd name="connsiteX21" fmla="*/ 2735999 w 9935999"/>
              <a:gd name="connsiteY21" fmla="*/ 1742335 h 2194089"/>
              <a:gd name="connsiteX22" fmla="*/ 2735999 w 9935999"/>
              <a:gd name="connsiteY22" fmla="*/ 1814335 h 2194089"/>
              <a:gd name="connsiteX23" fmla="*/ 0 w 9935999"/>
              <a:gd name="connsiteY23" fmla="*/ 1814335 h 2194089"/>
              <a:gd name="connsiteX24" fmla="*/ 0 w 9935999"/>
              <a:gd name="connsiteY24" fmla="*/ 0 h 2194089"/>
              <a:gd name="connsiteX25" fmla="*/ 9935999 w 9935999"/>
              <a:gd name="connsiteY25" fmla="*/ 0 h 2194089"/>
              <a:gd name="connsiteX26" fmla="*/ 9935999 w 9935999"/>
              <a:gd name="connsiteY26" fmla="*/ 72000 h 2194089"/>
              <a:gd name="connsiteX27" fmla="*/ 0 w 9935999"/>
              <a:gd name="connsiteY27" fmla="*/ 72000 h 219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35999" h="2194089">
                <a:moveTo>
                  <a:pt x="7199999" y="2158089"/>
                </a:moveTo>
                <a:lnTo>
                  <a:pt x="9935999" y="2158089"/>
                </a:lnTo>
                <a:lnTo>
                  <a:pt x="9935999" y="2194089"/>
                </a:lnTo>
                <a:lnTo>
                  <a:pt x="7199999" y="2194089"/>
                </a:lnTo>
                <a:close/>
                <a:moveTo>
                  <a:pt x="0" y="2158089"/>
                </a:moveTo>
                <a:lnTo>
                  <a:pt x="2735999" y="2158089"/>
                </a:lnTo>
                <a:lnTo>
                  <a:pt x="2735999" y="2194089"/>
                </a:lnTo>
                <a:lnTo>
                  <a:pt x="0" y="2194089"/>
                </a:lnTo>
                <a:close/>
                <a:moveTo>
                  <a:pt x="7199999" y="1959212"/>
                </a:moveTo>
                <a:lnTo>
                  <a:pt x="9935999" y="1959212"/>
                </a:lnTo>
                <a:lnTo>
                  <a:pt x="9935999" y="2013212"/>
                </a:lnTo>
                <a:lnTo>
                  <a:pt x="7199999" y="2013212"/>
                </a:lnTo>
                <a:close/>
                <a:moveTo>
                  <a:pt x="0" y="1959212"/>
                </a:moveTo>
                <a:lnTo>
                  <a:pt x="2735999" y="1959212"/>
                </a:lnTo>
                <a:lnTo>
                  <a:pt x="2735999" y="2013212"/>
                </a:lnTo>
                <a:lnTo>
                  <a:pt x="0" y="2013212"/>
                </a:lnTo>
                <a:close/>
                <a:moveTo>
                  <a:pt x="7199999" y="1742335"/>
                </a:moveTo>
                <a:lnTo>
                  <a:pt x="9935999" y="1742335"/>
                </a:lnTo>
                <a:lnTo>
                  <a:pt x="9935999" y="1814335"/>
                </a:lnTo>
                <a:lnTo>
                  <a:pt x="7199999" y="1814335"/>
                </a:lnTo>
                <a:close/>
                <a:moveTo>
                  <a:pt x="0" y="1742335"/>
                </a:moveTo>
                <a:lnTo>
                  <a:pt x="2735999" y="1742335"/>
                </a:lnTo>
                <a:lnTo>
                  <a:pt x="2735999" y="1814335"/>
                </a:lnTo>
                <a:lnTo>
                  <a:pt x="0" y="1814335"/>
                </a:lnTo>
                <a:close/>
                <a:moveTo>
                  <a:pt x="0" y="0"/>
                </a:moveTo>
                <a:lnTo>
                  <a:pt x="9935999" y="0"/>
                </a:lnTo>
                <a:lnTo>
                  <a:pt x="9935999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81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752513CB-F9FD-46D2-9CE8-C79334FC0E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3500" y="313500"/>
            <a:ext cx="12708000" cy="12708000"/>
          </a:xfr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5400000" scaled="1"/>
            <a:tileRect/>
          </a:gradFill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C3D01-DCDE-4990-A071-F6A28B2693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19500" y="4206900"/>
            <a:ext cx="4896000" cy="4644000"/>
          </a:xfrm>
          <a:solidFill>
            <a:schemeClr val="accent2">
              <a:alpha val="50000"/>
            </a:schemeClr>
          </a:solidFill>
          <a:ln w="254000" cap="sq">
            <a:solidFill>
              <a:schemeClr val="bg1"/>
            </a:solidFill>
            <a:miter lim="800000"/>
          </a:ln>
        </p:spPr>
        <p:txBody>
          <a:bodyPr tIns="360000" rtlCol="0" anchor="ctr" anchorCtr="0">
            <a:noAutofit/>
          </a:bodyPr>
          <a:lstStyle>
            <a:lvl1pPr algn="ctr">
              <a:lnSpc>
                <a:spcPct val="75000"/>
              </a:lnSpc>
              <a:defRPr sz="17600" b="0" spc="300">
                <a:ln w="1270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Dubai" panose="020B0503030403030204" pitchFamily="34" charset="-78"/>
              </a:defRPr>
            </a:lvl1pPr>
          </a:lstStyle>
          <a:p>
            <a:pPr rtl="0"/>
            <a:r>
              <a:rPr lang="es-ES" noProof="0"/>
              <a:t>CIELO</a:t>
            </a:r>
            <a:br>
              <a:rPr lang="es-ES" noProof="0"/>
            </a:br>
            <a:r>
              <a:rPr lang="es-ES" noProof="0"/>
              <a:t>ROJO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C2AC8-0813-47F3-A927-52B66DBC0E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900" y="11838793"/>
            <a:ext cx="5173201" cy="79375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300" spc="200" baseline="0">
                <a:solidFill>
                  <a:schemeClr val="bg1">
                    <a:alpha val="7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TRANCE MIX VOL. 15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204371-5B4E-42CC-AB31-866BB5C262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3500" y="8982852"/>
            <a:ext cx="5148000" cy="2376000"/>
          </a:xfrm>
          <a:solidFill>
            <a:schemeClr val="accent1">
              <a:alpha val="7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lnSpc>
                <a:spcPct val="85000"/>
              </a:lnSpc>
              <a:buNone/>
              <a:defRPr lang="en-US" sz="7000" b="0" kern="1200" dirty="0">
                <a:ln>
                  <a:noFill/>
                </a:ln>
                <a:solidFill>
                  <a:schemeClr val="bg1"/>
                </a:solidFill>
                <a:latin typeface="+mn-lt"/>
                <a:ea typeface="+mj-ea"/>
                <a:cs typeface="Dubai" panose="020B0503030403030204" pitchFamily="34" charset="-78"/>
              </a:defRPr>
            </a:lvl1pPr>
          </a:lstStyle>
          <a:p>
            <a:pPr lvl="0" rtl="0"/>
            <a:r>
              <a:rPr lang="es-ES" noProof="0"/>
              <a:t>ÍKER</a:t>
            </a:r>
          </a:p>
          <a:p>
            <a:pPr lvl="0" rtl="0"/>
            <a:r>
              <a:rPr lang="es-ES" noProof="0"/>
              <a:t>MATTSON</a:t>
            </a:r>
          </a:p>
        </p:txBody>
      </p:sp>
    </p:spTree>
    <p:extLst>
      <p:ext uri="{BB962C8B-B14F-4D97-AF65-F5344CB8AC3E}">
        <p14:creationId xmlns:p14="http://schemas.microsoft.com/office/powerpoint/2010/main" val="207766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B53FDC-11C8-499F-9B70-DBAFA9D0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09613"/>
            <a:ext cx="11501438" cy="25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9E152B5-1456-4AA8-93A8-03E9B3B3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3549650"/>
            <a:ext cx="11501438" cy="84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1E3D4-18F2-456B-A9B3-EA83F0C04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575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D33924A-CFCB-4625-8D3A-7898DE507833}" type="datetime1">
              <a:rPr lang="es-ES" noProof="0" smtClean="0"/>
              <a:t>05/09/2021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8E8DC-C9B3-4C32-B470-D5CA67403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8013" y="12360275"/>
            <a:ext cx="4500562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C034E16-5262-465C-83B1-539B63A11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38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0FD2624-8CF8-4028-BA91-F64033D2360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8498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995048DD-D009-4AE5-9AE7-7AE37693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09613"/>
            <a:ext cx="11501438" cy="25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60BE9FB-3185-4397-89CD-9AD008BF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3549650"/>
            <a:ext cx="11501438" cy="84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F29EB-2BFA-454B-9782-D1C4B4879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575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CADA9E9-C924-4FC4-B86A-FD08B8390FFC}" type="datetime1">
              <a:rPr lang="es-ES" noProof="0" smtClean="0"/>
              <a:t>05/09/2021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00B36-97B6-4EC5-8E54-6FCFAD755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8013" y="12360275"/>
            <a:ext cx="4500562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26CBFC1-0E27-445E-99B8-AF3003575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38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7B719E-F16E-4BB5-B3FF-D4CB4F7F6D2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97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6ED862C0-F0AA-4C71-997B-96A216F6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09613"/>
            <a:ext cx="11501438" cy="25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731A8A5-0880-4E7E-8D00-12BACEEC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3549650"/>
            <a:ext cx="11501438" cy="84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979FB-FEC1-4DBA-A5B0-261AB77A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575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C59D4-3CFC-4B0B-A379-52D074AFEA05}" type="datetime1">
              <a:rPr lang="es-ES" noProof="0" smtClean="0"/>
              <a:t>05/09/2021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481BC-FDF4-45B6-8161-6E122071D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8013" y="12360275"/>
            <a:ext cx="4500562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A613653-2B5D-4375-8234-81792082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38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B32F55E-3C32-4C33-8E71-11101DF1011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7237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F5D95547-E02B-45BD-A5DC-1F0B6DBA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09613"/>
            <a:ext cx="11501438" cy="25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FD19A61-71E9-4DA6-A8B0-F2A7A5D3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3549650"/>
            <a:ext cx="11501438" cy="84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CB7B3-ADC4-4829-842B-F99C38770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575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9CA075-8509-4153-927C-05E4F9889C7C}" type="datetime1">
              <a:rPr lang="es-ES" noProof="0" smtClean="0"/>
              <a:t>05/09/2021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882B7-AB28-468D-848E-3123EC4DF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8013" y="12360275"/>
            <a:ext cx="4500562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CF7FB58-6D2E-4040-B1A2-57BD08FAA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38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05B4140-AF60-4F80-B0D0-5F749725F5C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209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4C1FBB38-0A0E-49AC-9BA0-85DADD0DF9CF}"/>
              </a:ext>
            </a:extLst>
          </p:cNvPr>
          <p:cNvSpPr/>
          <p:nvPr/>
        </p:nvSpPr>
        <p:spPr>
          <a:xfrm>
            <a:off x="0" y="0"/>
            <a:ext cx="13335000" cy="13334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Historias de usuario</a:t>
            </a:r>
          </a:p>
          <a:p>
            <a:pPr algn="ctr"/>
            <a:endParaRPr lang="es-MX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</a:t>
            </a:r>
            <a:r>
              <a:rPr lang="es-MX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quiero…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 de altas Libros para que los lectores puedan ver la información completa y elegir.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 de baja Libros para que el sistema muestre únicamente libros disponibles para interactuar.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Modificar los datos de los Libros para que los lectores encuentren los datos actualizados.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 el listado de los Libros y poder revisar su información.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Agregar una imagen de los Libros y de esta forma los clientes puedan observar sus características físicas y tener una idea clara de como es.</a:t>
            </a:r>
          </a:p>
          <a:p>
            <a:pPr lvl="2"/>
            <a:endParaRPr lang="es-MX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</a:t>
            </a:r>
            <a:r>
              <a:rPr lang="es-MX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CLIENTE</a:t>
            </a: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quiero…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Poder elegir uno o más Libros para realizar un comentario.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Poder cancelar un comentario.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Modificar un comentario.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endParaRPr lang="es-MX" sz="3200" dirty="0"/>
          </a:p>
          <a:p>
            <a:pPr marL="1097280" lvl="1" indent="-457200">
              <a:buFont typeface="Wingdings" panose="05000000000000000000" pitchFamily="2" charset="2"/>
              <a:buChar char="q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49892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F88031-C980-4DCF-8E56-D6D96B587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65" r="49009"/>
          <a:stretch/>
        </p:blipFill>
        <p:spPr>
          <a:xfrm>
            <a:off x="591630" y="1165860"/>
            <a:ext cx="10152570" cy="114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6F918B7-6B60-45FD-A78B-19DE2AE31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46" r="-4684"/>
          <a:stretch/>
        </p:blipFill>
        <p:spPr>
          <a:xfrm>
            <a:off x="1009641" y="589714"/>
            <a:ext cx="10152570" cy="121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42799"/>
      </p:ext>
    </p:extLst>
  </p:cSld>
  <p:clrMapOvr>
    <a:masterClrMapping/>
  </p:clrMapOvr>
</p:sld>
</file>

<file path=ppt/theme/theme1.xml><?xml version="1.0" encoding="utf-8"?>
<a:theme xmlns:a="http://schemas.openxmlformats.org/drawingml/2006/main" name="3_Diseño personalizado">
  <a:themeElements>
    <a:clrScheme name="CD Cover 01">
      <a:dk1>
        <a:sysClr val="windowText" lastClr="000000"/>
      </a:dk1>
      <a:lt1>
        <a:sysClr val="window" lastClr="FFFFFF"/>
      </a:lt1>
      <a:dk2>
        <a:srgbClr val="832118"/>
      </a:dk2>
      <a:lt2>
        <a:srgbClr val="548E1E"/>
      </a:lt2>
      <a:accent1>
        <a:srgbClr val="D60B52"/>
      </a:accent1>
      <a:accent2>
        <a:srgbClr val="8F1B9A"/>
      </a:accent2>
      <a:accent3>
        <a:srgbClr val="1F1C49"/>
      </a:accent3>
      <a:accent4>
        <a:srgbClr val="44C6A4"/>
      </a:accent4>
      <a:accent5>
        <a:srgbClr val="FFEEA4"/>
      </a:accent5>
      <a:accent6>
        <a:srgbClr val="174F70"/>
      </a:accent6>
      <a:hlink>
        <a:srgbClr val="FFFFFF"/>
      </a:hlink>
      <a:folHlink>
        <a:srgbClr val="FFFFFF"/>
      </a:folHlink>
    </a:clrScheme>
    <a:fontScheme name="CD Cover 01">
      <a:majorFont>
        <a:latin typeface="Avenir Next LT Pro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847_TF67500046.potx" id="{643A7532-5531-493E-8538-0857680CD7A5}" vid="{93D3F3E4-1887-49AF-BC7E-AA69ED21BAE7}"/>
    </a:ext>
  </a:extLst>
</a:theme>
</file>

<file path=ppt/theme/theme2.xml><?xml version="1.0" encoding="utf-8"?>
<a:theme xmlns:a="http://schemas.openxmlformats.org/drawingml/2006/main" name="Diseño personalizado">
  <a:themeElements>
    <a:clrScheme name="CD Cover 02">
      <a:dk1>
        <a:sysClr val="windowText" lastClr="000000"/>
      </a:dk1>
      <a:lt1>
        <a:sysClr val="window" lastClr="FFFFFF"/>
      </a:lt1>
      <a:dk2>
        <a:srgbClr val="374A59"/>
      </a:dk2>
      <a:lt2>
        <a:srgbClr val="728999"/>
      </a:lt2>
      <a:accent1>
        <a:srgbClr val="D3D2D0"/>
      </a:accent1>
      <a:accent2>
        <a:srgbClr val="7EA16B"/>
      </a:accent2>
      <a:accent3>
        <a:srgbClr val="C1A5A9"/>
      </a:accent3>
      <a:accent4>
        <a:srgbClr val="F5CB5C"/>
      </a:accent4>
      <a:accent5>
        <a:srgbClr val="713E00"/>
      </a:accent5>
      <a:accent6>
        <a:srgbClr val="0B132B"/>
      </a:accent6>
      <a:hlink>
        <a:srgbClr val="374A59"/>
      </a:hlink>
      <a:folHlink>
        <a:srgbClr val="374A59"/>
      </a:folHlink>
    </a:clrScheme>
    <a:fontScheme name="CD Cover 02">
      <a:majorFont>
        <a:latin typeface="Consola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847_TF67500046.potx" id="{643A7532-5531-493E-8538-0857680CD7A5}" vid="{66C0BF14-F3B3-411D-9BDF-2BA2A51AC4AB}"/>
    </a:ext>
  </a:extLst>
</a:theme>
</file>

<file path=ppt/theme/theme3.xml><?xml version="1.0" encoding="utf-8"?>
<a:theme xmlns:a="http://schemas.openxmlformats.org/drawingml/2006/main" name="1_Diseño personalizado">
  <a:themeElements>
    <a:clrScheme name="CD Cover 03">
      <a:dk1>
        <a:sysClr val="windowText" lastClr="000000"/>
      </a:dk1>
      <a:lt1>
        <a:sysClr val="window" lastClr="FFFFFF"/>
      </a:lt1>
      <a:dk2>
        <a:srgbClr val="374A59"/>
      </a:dk2>
      <a:lt2>
        <a:srgbClr val="B17F4A"/>
      </a:lt2>
      <a:accent1>
        <a:srgbClr val="95190C"/>
      </a:accent1>
      <a:accent2>
        <a:srgbClr val="610345"/>
      </a:accent2>
      <a:accent3>
        <a:srgbClr val="107E7D"/>
      </a:accent3>
      <a:accent4>
        <a:srgbClr val="FFF8F0"/>
      </a:accent4>
      <a:accent5>
        <a:srgbClr val="74526C"/>
      </a:accent5>
      <a:accent6>
        <a:srgbClr val="E57C04"/>
      </a:accent6>
      <a:hlink>
        <a:srgbClr val="FFF8F0"/>
      </a:hlink>
      <a:folHlink>
        <a:srgbClr val="FFF8F0"/>
      </a:folHlink>
    </a:clrScheme>
    <a:fontScheme name="CD Cover 03">
      <a:majorFont>
        <a:latin typeface="Rockwell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70847_TF67500046.potx" id="{643A7532-5531-493E-8538-0857680CD7A5}" vid="{EAC18704-F048-4F8C-A245-ADC77D6A11A8}"/>
    </a:ext>
  </a:extLst>
</a:theme>
</file>

<file path=ppt/theme/theme4.xml><?xml version="1.0" encoding="utf-8"?>
<a:theme xmlns:a="http://schemas.openxmlformats.org/drawingml/2006/main" name="2_Diseño personalizado">
  <a:themeElements>
    <a:clrScheme name="CD Cover 04">
      <a:dk1>
        <a:sysClr val="windowText" lastClr="000000"/>
      </a:dk1>
      <a:lt1>
        <a:sysClr val="window" lastClr="FFFFFF"/>
      </a:lt1>
      <a:dk2>
        <a:srgbClr val="323489"/>
      </a:dk2>
      <a:lt2>
        <a:srgbClr val="D25CDE"/>
      </a:lt2>
      <a:accent1>
        <a:srgbClr val="005994"/>
      </a:accent1>
      <a:accent2>
        <a:srgbClr val="D60B5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CD Cover 04">
      <a:majorFont>
        <a:latin typeface="OCR A Extend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847_TF67500046.potx" id="{643A7532-5531-493E-8538-0857680CD7A5}" vid="{E6744434-4591-4CEC-8323-DA6917F4283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6e0ad8bcb937777a496f4378509b82b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3afd91b9dddacb5807afd727ccca0e2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A3F712-F9CB-434B-AE12-0D3A70CC76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07C168-A623-4C09-A1AC-3BC8CCEEAE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B26A4C-9D53-419A-BF3D-DD9A269B73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Portada del álbum indie</Template>
  <TotalTime>141</TotalTime>
  <Words>122</Words>
  <Application>Microsoft Office PowerPoint</Application>
  <PresentationFormat>Personalizado</PresentationFormat>
  <Paragraphs>16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</vt:i4>
      </vt:variant>
    </vt:vector>
  </HeadingPairs>
  <TitlesOfParts>
    <vt:vector size="16" baseType="lpstr">
      <vt:lpstr>Arial</vt:lpstr>
      <vt:lpstr>Avenir Next LT Pro</vt:lpstr>
      <vt:lpstr>Calibri</vt:lpstr>
      <vt:lpstr>Consolas</vt:lpstr>
      <vt:lpstr>Gill Sans MT</vt:lpstr>
      <vt:lpstr>OCR A Extended</vt:lpstr>
      <vt:lpstr>Rockwell</vt:lpstr>
      <vt:lpstr>Times New Roman</vt:lpstr>
      <vt:lpstr>Wingdings</vt:lpstr>
      <vt:lpstr>3_Diseño personalizado</vt:lpstr>
      <vt:lpstr>Diseño personalizado</vt:lpstr>
      <vt:lpstr>1_Diseño personalizado</vt:lpstr>
      <vt:lpstr>2_Diseño personalizado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hiram X</dc:creator>
  <cp:lastModifiedBy>hiram X</cp:lastModifiedBy>
  <cp:revision>3</cp:revision>
  <dcterms:created xsi:type="dcterms:W3CDTF">2021-08-09T18:23:32Z</dcterms:created>
  <dcterms:modified xsi:type="dcterms:W3CDTF">2021-09-06T01:05:30Z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