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3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5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5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6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24221"/>
            <a:ext cx="9144000" cy="1385741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AnyQuant</a:t>
            </a:r>
            <a:r>
              <a:rPr lang="zh-CN" altLang="en-US" dirty="0">
                <a:solidFill>
                  <a:schemeClr val="bg1"/>
                </a:solidFill>
              </a:rPr>
              <a:t>项目组织与交流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6462" y="4117193"/>
            <a:ext cx="5379076" cy="87981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</a:rPr>
              <a:t>32</a:t>
            </a:r>
            <a:r>
              <a:rPr lang="zh-CN" altLang="en-US" sz="3600" dirty="0" smtClean="0">
                <a:solidFill>
                  <a:schemeClr val="bg1"/>
                </a:solidFill>
              </a:rPr>
              <a:t>组 </a:t>
            </a:r>
            <a:r>
              <a:rPr lang="en-US" altLang="zh-CN" sz="3600" dirty="0" smtClean="0">
                <a:solidFill>
                  <a:schemeClr val="bg1"/>
                </a:solidFill>
              </a:rPr>
              <a:t>Ultraviolet</a:t>
            </a:r>
            <a:r>
              <a:rPr lang="zh-CN" altLang="en-US" sz="3600" dirty="0" smtClean="0">
                <a:solidFill>
                  <a:schemeClr val="bg1"/>
                </a:solidFill>
              </a:rPr>
              <a:t>小组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636" y="1367092"/>
            <a:ext cx="2755006" cy="13091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团队组成：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2445" y="2847817"/>
            <a:ext cx="3836831" cy="24115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队长：宋益明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组员：苏琰梓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     </a:t>
            </a:r>
            <a:r>
              <a:rPr lang="zh-CN" altLang="en-US" sz="2800" dirty="0" smtClean="0">
                <a:solidFill>
                  <a:schemeClr val="bg1"/>
                </a:solidFill>
              </a:rPr>
              <a:t>章</a:t>
            </a:r>
            <a:r>
              <a:rPr lang="zh-CN" altLang="en-US" sz="2800" dirty="0">
                <a:solidFill>
                  <a:schemeClr val="bg1"/>
                </a:solidFill>
              </a:rPr>
              <a:t>承尧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      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周</a:t>
            </a:r>
            <a:r>
              <a:rPr lang="zh-CN" altLang="en-US" sz="2800" dirty="0">
                <a:solidFill>
                  <a:schemeClr val="bg1"/>
                </a:solidFill>
              </a:rPr>
              <a:t>梦佳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4501" y="1667713"/>
            <a:ext cx="2897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团队分工：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2158" y="2853250"/>
            <a:ext cx="6040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宋益明：负责界面部分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苏琰梓：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章承</a:t>
            </a:r>
            <a:r>
              <a:rPr lang="zh-CN" altLang="en-US" sz="2800" dirty="0" smtClean="0">
                <a:solidFill>
                  <a:schemeClr val="bg1"/>
                </a:solidFill>
              </a:rPr>
              <a:t>尧：负责</a:t>
            </a:r>
            <a:r>
              <a:rPr lang="en-US" altLang="zh-CN" sz="2800" dirty="0" smtClean="0">
                <a:solidFill>
                  <a:schemeClr val="bg1"/>
                </a:solidFill>
              </a:rPr>
              <a:t>K</a:t>
            </a:r>
            <a:r>
              <a:rPr lang="zh-CN" altLang="en-US" sz="2800" dirty="0" smtClean="0">
                <a:solidFill>
                  <a:schemeClr val="bg1"/>
                </a:solidFill>
              </a:rPr>
              <a:t>线图</a:t>
            </a:r>
            <a:r>
              <a:rPr lang="zh-CN" altLang="en-US" sz="2800" dirty="0" smtClean="0">
                <a:solidFill>
                  <a:schemeClr val="bg1"/>
                </a:solidFill>
              </a:rPr>
              <a:t>，从</a:t>
            </a:r>
            <a:r>
              <a:rPr lang="en-US" altLang="zh-CN" sz="2800" dirty="0" smtClean="0">
                <a:solidFill>
                  <a:schemeClr val="bg1"/>
                </a:solidFill>
              </a:rPr>
              <a:t>API</a:t>
            </a:r>
            <a:r>
              <a:rPr lang="zh-CN" altLang="en-US" sz="2800" dirty="0" smtClean="0">
                <a:solidFill>
                  <a:schemeClr val="bg1"/>
                </a:solidFill>
              </a:rPr>
              <a:t>读数据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周梦佳</a:t>
            </a:r>
            <a:r>
              <a:rPr lang="zh-CN" altLang="en-US" sz="2800" dirty="0" smtClean="0">
                <a:solidFill>
                  <a:schemeClr val="bg1"/>
                </a:solidFill>
              </a:rPr>
              <a:t>：负责折线图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489" y="374664"/>
            <a:ext cx="2734994" cy="102757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团队交流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137" y="1587924"/>
            <a:ext cx="6254692" cy="43297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开会频率：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每周四晚机房例会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讨论前一阶段的成果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以及后一阶段的目标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每周六上午半天图书馆研讨间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共同开发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面对面交流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9" y="536298"/>
            <a:ext cx="5410200" cy="335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1" b="39142"/>
          <a:stretch/>
        </p:blipFill>
        <p:spPr>
          <a:xfrm>
            <a:off x="5252277" y="4076337"/>
            <a:ext cx="6639752" cy="26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1223" y="2087790"/>
            <a:ext cx="3823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平常交流：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·QQ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群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交流一些小话题，发一些小通知</a:t>
            </a:r>
            <a:endParaRPr lang="en-US" altLang="zh-CN" sz="3200" dirty="0" smtClean="0">
              <a:solidFill>
                <a:schemeClr val="bg1"/>
              </a:solidFill>
              <a:latin typeface="+mn-ea"/>
            </a:endParaRPr>
          </a:p>
          <a:p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19489" y="374664"/>
            <a:ext cx="2734994" cy="10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团队交流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34" y="1255988"/>
            <a:ext cx="7188188" cy="4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244" y="2009103"/>
            <a:ext cx="5807300" cy="2987899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谢谢！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辛苦各位老师及助教</a:t>
            </a:r>
            <a:r>
              <a:rPr lang="en-US" altLang="zh-CN" dirty="0" smtClean="0">
                <a:solidFill>
                  <a:schemeClr val="bg1"/>
                </a:solidFill>
              </a:rPr>
              <a:t>~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AnyQuant项目组织与交流</vt:lpstr>
      <vt:lpstr>团队组成：</vt:lpstr>
      <vt:lpstr>团队交流</vt:lpstr>
      <vt:lpstr>PowerPoint 演示文稿</vt:lpstr>
      <vt:lpstr>谢谢！ 辛苦各位老师及助教~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AnyQuant项目组织与交流</dc:title>
  <dc:creator>pc</dc:creator>
  <cp:lastModifiedBy>pc</cp:lastModifiedBy>
  <cp:revision>7</cp:revision>
  <dcterms:created xsi:type="dcterms:W3CDTF">2016-04-13T07:35:10Z</dcterms:created>
  <dcterms:modified xsi:type="dcterms:W3CDTF">2016-04-13T08:16:25Z</dcterms:modified>
</cp:coreProperties>
</file>