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78" r:id="rId5"/>
    <p:sldId id="279" r:id="rId6"/>
    <p:sldId id="286" r:id="rId7"/>
    <p:sldId id="280" r:id="rId8"/>
    <p:sldId id="287" r:id="rId9"/>
    <p:sldId id="281" r:id="rId10"/>
    <p:sldId id="282" r:id="rId11"/>
    <p:sldId id="283" r:id="rId12"/>
    <p:sldId id="284" r:id="rId13"/>
    <p:sldId id="285" r:id="rId14"/>
    <p:sldId id="288" r:id="rId15"/>
    <p:sldId id="290" r:id="rId16"/>
    <p:sldId id="296" r:id="rId17"/>
    <p:sldId id="291" r:id="rId18"/>
    <p:sldId id="292" r:id="rId19"/>
    <p:sldId id="293" r:id="rId20"/>
    <p:sldId id="294" r:id="rId21"/>
    <p:sldId id="295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6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Wat voor game</a:t>
            </a:r>
          </a:p>
          <a:p>
            <a:endParaRPr lang="nl-NL" dirty="0"/>
          </a:p>
          <a:p>
            <a:r>
              <a:rPr lang="nl-NL" dirty="0"/>
              <a:t>Wat voor </a:t>
            </a:r>
            <a:r>
              <a:rPr lang="nl-NL" dirty="0" err="1"/>
              <a:t>style</a:t>
            </a:r>
            <a:endParaRPr lang="nl-NL" dirty="0"/>
          </a:p>
          <a:p>
            <a:endParaRPr lang="nl-NL" dirty="0"/>
          </a:p>
          <a:p>
            <a:r>
              <a:rPr lang="nl-NL" dirty="0"/>
              <a:t>Welke twist</a:t>
            </a:r>
          </a:p>
          <a:p>
            <a:endParaRPr lang="nl-NL" dirty="0"/>
          </a:p>
          <a:p>
            <a:r>
              <a:rPr lang="nl-NL" dirty="0"/>
              <a:t>Wat voor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jf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9322" y="1489815"/>
            <a:ext cx="3585716" cy="126202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Before Night-Fall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235" y="5128400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Klaas</a:t>
            </a:r>
            <a:r>
              <a:rPr lang="en-US" sz="1600" dirty="0"/>
              <a:t>, Max, </a:t>
            </a:r>
            <a:r>
              <a:rPr lang="en-US" sz="1600" dirty="0" err="1"/>
              <a:t>Mido</a:t>
            </a:r>
            <a:r>
              <a:rPr lang="en-US" sz="1600" dirty="0"/>
              <a:t>, </a:t>
            </a:r>
            <a:r>
              <a:rPr lang="en-US" sz="1600" dirty="0" err="1"/>
              <a:t>Pepijn</a:t>
            </a:r>
            <a:r>
              <a:rPr lang="en-US" sz="1600" dirty="0"/>
              <a:t>, Kornee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981F74-CDF5-6EC5-DABB-75FD22CC1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916" y="2912857"/>
            <a:ext cx="2054527" cy="2054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38E9-A3E6-7276-C0A9-40FEC882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Kornee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CC80315-32F3-6587-D87B-A8CD96C5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642074"/>
            <a:ext cx="9440034" cy="505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D5D14F"/>
                </a:solidFill>
              </a:rPr>
              <a:t>De economy/pop-up handler</a:t>
            </a:r>
          </a:p>
        </p:txBody>
      </p:sp>
      <p:pic>
        <p:nvPicPr>
          <p:cNvPr id="37" name="Picture 26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085E5-236E-3CFD-E063-772AF037D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48" y="2015777"/>
            <a:ext cx="2593593" cy="894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27EF2F-FC1E-C8F6-4ADF-F79A7DBE9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498" y="1633798"/>
            <a:ext cx="2591786" cy="1658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1078B4-5A25-CFC6-3433-089CBEEDD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141" y="1875289"/>
            <a:ext cx="2593272" cy="117576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25B757-A032-7060-C0B6-75EE4368A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270" y="2080128"/>
            <a:ext cx="2596896" cy="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1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B7DF-7118-A958-CB5B-3E25BEC3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Samenwerking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0588-AA3A-953A-2424-7ACA44B8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666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9003-D2FE-E186-F9A3-D8CBF4C7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2057125"/>
          </a:xfrm>
        </p:spPr>
        <p:txBody>
          <a:bodyPr/>
          <a:lstStyle/>
          <a:p>
            <a:r>
              <a:rPr lang="nl-NL" dirty="0"/>
              <a:t>Wie Heeft Welk Toekomst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1C2B-C210-BEA7-4F71-1D3F516A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4302" y="2665562"/>
            <a:ext cx="5434641" cy="3657599"/>
          </a:xfrm>
        </p:spPr>
        <p:txBody>
          <a:bodyPr anchor="t"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planning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Klaas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Max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Pepijn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 err="1"/>
              <a:t>Mido</a:t>
            </a:r>
            <a:endParaRPr lang="nl-NL" sz="28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Kornee</a:t>
            </a:r>
          </a:p>
        </p:txBody>
      </p:sp>
    </p:spTree>
    <p:extLst>
      <p:ext uri="{BB962C8B-B14F-4D97-AF65-F5344CB8AC3E}">
        <p14:creationId xmlns:p14="http://schemas.microsoft.com/office/powerpoint/2010/main" val="242952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41C12-11D8-F573-E308-D1E96FB9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nl-NL"/>
              <a:t>planning</a:t>
            </a:r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A8DE8-F0B8-E1D6-F8A7-B94AFE57B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68" y="350351"/>
            <a:ext cx="3509659" cy="6157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0A16AE-A76D-BB66-F478-F40B65F0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322F-E0D9-8123-63E9-704FB594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1266-5516-1CB2-4B48-B0BE89DC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45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0CB7-B5B3-6C89-A464-78F320A7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0ED8-D996-41AA-B0B6-3C642EEF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Gamen tijdens les</a:t>
            </a:r>
          </a:p>
        </p:txBody>
      </p:sp>
    </p:spTree>
    <p:extLst>
      <p:ext uri="{BB962C8B-B14F-4D97-AF65-F5344CB8AC3E}">
        <p14:creationId xmlns:p14="http://schemas.microsoft.com/office/powerpoint/2010/main" val="426115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D2DC-CBBA-14E7-E1C9-9FE394B2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Pepijn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D6A8-160C-FC3D-DBA8-4A980B22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536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E4D4-8B99-E4EA-26A6-C0046A75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Mido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596B-1964-4386-3779-DF6B847A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48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38E9-A3E6-7276-C0A9-40FEC882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Kornee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744F-1159-2AF1-8438-27402C38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l-NL" dirty="0" err="1"/>
              <a:t>enemy’s</a:t>
            </a:r>
            <a:r>
              <a:rPr lang="nl-NL" dirty="0"/>
              <a:t> maken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dirty="0"/>
              <a:t>Animaties fixen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dirty="0"/>
              <a:t>UI elementen</a:t>
            </a:r>
          </a:p>
        </p:txBody>
      </p:sp>
    </p:spTree>
    <p:extLst>
      <p:ext uri="{BB962C8B-B14F-4D97-AF65-F5344CB8AC3E}">
        <p14:creationId xmlns:p14="http://schemas.microsoft.com/office/powerpoint/2010/main" val="71461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venaanzicht van een labyrinth">
            <a:extLst>
              <a:ext uri="{FF2B5EF4-FFF2-40B4-BE49-F238E27FC236}">
                <a16:creationId xmlns:a16="http://schemas.microsoft.com/office/drawing/2014/main" id="{047D1137-2893-D772-6DDE-0DDA76351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983" b="67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14E7-10EA-48B2-90AC-1FDEB437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02552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nl-NL" sz="4000" dirty="0"/>
              <a:t>Voorwoord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nl-NL" sz="2400" dirty="0"/>
              <a:t>Ons Doel</a:t>
            </a:r>
          </a:p>
          <a:p>
            <a:r>
              <a:rPr lang="nl-NL" sz="2400" dirty="0"/>
              <a:t>Waarom?</a:t>
            </a:r>
          </a:p>
          <a:p>
            <a:endParaRPr lang="nl-NL" sz="2400" dirty="0"/>
          </a:p>
        </p:txBody>
      </p:sp>
      <p:pic>
        <p:nvPicPr>
          <p:cNvPr id="5" name="Picture 4" descr="A picture containing wall, indoor, person, person&#10;&#10;Description automatically generated">
            <a:extLst>
              <a:ext uri="{FF2B5EF4-FFF2-40B4-BE49-F238E27FC236}">
                <a16:creationId xmlns:a16="http://schemas.microsoft.com/office/drawing/2014/main" id="{A0949CF5-34F6-BE70-EB6C-2389D16C0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491" y="2971799"/>
            <a:ext cx="3281733" cy="32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626B-2785-B739-6BD6-75DBEC0E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AFD9-1DAF-6F55-A876-B7B36F86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Night-fall</a:t>
            </a:r>
            <a:r>
              <a:rPr lang="nl-NL" dirty="0"/>
              <a:t>.</a:t>
            </a:r>
          </a:p>
          <a:p>
            <a:r>
              <a:rPr lang="nl-NL" dirty="0"/>
              <a:t>Wie heeft Wat Gedaan.</a:t>
            </a:r>
          </a:p>
          <a:p>
            <a:r>
              <a:rPr lang="nl-NL" dirty="0"/>
              <a:t>De Samenwerking </a:t>
            </a:r>
          </a:p>
          <a:p>
            <a:r>
              <a:rPr lang="nl-NL" dirty="0"/>
              <a:t>Toekomst plannen</a:t>
            </a:r>
          </a:p>
        </p:txBody>
      </p:sp>
    </p:spTree>
    <p:extLst>
      <p:ext uri="{BB962C8B-B14F-4D97-AF65-F5344CB8AC3E}">
        <p14:creationId xmlns:p14="http://schemas.microsoft.com/office/powerpoint/2010/main" val="407777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FC578-CAF8-84B9-16BC-AAD84FE7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Wat is Before Night-Fall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9" name="Picture 4" descr="Temple spire with a moon in the background">
            <a:extLst>
              <a:ext uri="{FF2B5EF4-FFF2-40B4-BE49-F238E27FC236}">
                <a16:creationId xmlns:a16="http://schemas.microsoft.com/office/drawing/2014/main" id="{1687B06D-C1C4-8BA9-E2DD-3FE03AB703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82" r="-1" b="3308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9003-D2FE-E186-F9A3-D8CBF4C7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2057125"/>
          </a:xfrm>
        </p:spPr>
        <p:txBody>
          <a:bodyPr/>
          <a:lstStyle/>
          <a:p>
            <a:r>
              <a:rPr lang="nl-NL" dirty="0"/>
              <a:t>Wie Heeft Wat Gedaan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1C2B-C210-BEA7-4F71-1D3F516A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4302" y="2665563"/>
            <a:ext cx="5434641" cy="3131444"/>
          </a:xfrm>
        </p:spPr>
        <p:txBody>
          <a:bodyPr anchor="t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Klaas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Max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Pepijn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 err="1"/>
              <a:t>Mido</a:t>
            </a:r>
            <a:endParaRPr lang="nl-NL" sz="28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Kornee</a:t>
            </a:r>
          </a:p>
        </p:txBody>
      </p:sp>
    </p:spTree>
    <p:extLst>
      <p:ext uri="{BB962C8B-B14F-4D97-AF65-F5344CB8AC3E}">
        <p14:creationId xmlns:p14="http://schemas.microsoft.com/office/powerpoint/2010/main" val="323470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322F-E0D9-8123-63E9-704FB594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1266-5516-1CB2-4B48-B0BE89DC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334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0CB7-B5B3-6C89-A464-78F320A7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0ED8-D996-41AA-B0B6-3C642EEF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Gamen tijdens 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661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D2DC-CBBA-14E7-E1C9-9FE394B2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Pepijn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D6A8-160C-FC3D-DBA8-4A980B22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99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E4D4-8B99-E4EA-26A6-C0046A75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Mido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596B-1964-4386-3779-DF6B847A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64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{929A8A33-6127-481D-A2B4-4AB39395A717}tf55705232_win32</Template>
  <TotalTime>125</TotalTime>
  <Words>100</Words>
  <Application>Microsoft Office PowerPoint</Application>
  <PresentationFormat>Widescreen</PresentationFormat>
  <Paragraphs>52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Goudy Old Style</vt:lpstr>
      <vt:lpstr>Wingdings</vt:lpstr>
      <vt:lpstr>Wingdings 2</vt:lpstr>
      <vt:lpstr>SlateVTI</vt:lpstr>
      <vt:lpstr>Before Night-Fall</vt:lpstr>
      <vt:lpstr>Voorwoord </vt:lpstr>
      <vt:lpstr>inhoud</vt:lpstr>
      <vt:lpstr>Wat is Before Night-Fall</vt:lpstr>
      <vt:lpstr>Wie Heeft Wat Gedaan</vt:lpstr>
      <vt:lpstr>Klaas</vt:lpstr>
      <vt:lpstr>Max</vt:lpstr>
      <vt:lpstr>Pepijn</vt:lpstr>
      <vt:lpstr>Mido</vt:lpstr>
      <vt:lpstr>Kornee</vt:lpstr>
      <vt:lpstr>De Samenwerking</vt:lpstr>
      <vt:lpstr>Wie Heeft Welk Toekomst plan</vt:lpstr>
      <vt:lpstr>planning</vt:lpstr>
      <vt:lpstr>Klaas</vt:lpstr>
      <vt:lpstr>Max</vt:lpstr>
      <vt:lpstr>Pepijn</vt:lpstr>
      <vt:lpstr>Mido</vt:lpstr>
      <vt:lpstr>Kornee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Night-Fall</dc:title>
  <dc:creator>kornee hartlief</dc:creator>
  <cp:lastModifiedBy>kornee hartlief</cp:lastModifiedBy>
  <cp:revision>4</cp:revision>
  <dcterms:created xsi:type="dcterms:W3CDTF">2022-05-10T11:08:59Z</dcterms:created>
  <dcterms:modified xsi:type="dcterms:W3CDTF">2022-05-11T10:48:48Z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