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B9CC7-6D61-4C97-91DA-892837A2DF79}" v="42" dt="2023-05-04T13:37:50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01" d="100"/>
          <a:sy n="101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stin R" userId="b3a366542c0ddf67" providerId="LiveId" clId="{782B9CC7-6D61-4C97-91DA-892837A2DF79}"/>
    <pc:docChg chg="undo custSel addSld delSld modSld">
      <pc:chgData name="Austin R" userId="b3a366542c0ddf67" providerId="LiveId" clId="{782B9CC7-6D61-4C97-91DA-892837A2DF79}" dt="2023-05-04T13:38:07.989" v="2763" actId="1076"/>
      <pc:docMkLst>
        <pc:docMk/>
      </pc:docMkLst>
      <pc:sldChg chg="modTransition">
        <pc:chgData name="Austin R" userId="b3a366542c0ddf67" providerId="LiveId" clId="{782B9CC7-6D61-4C97-91DA-892837A2DF79}" dt="2023-05-04T13:26:17.757" v="2600"/>
        <pc:sldMkLst>
          <pc:docMk/>
          <pc:sldMk cId="2612454562" sldId="256"/>
        </pc:sldMkLst>
      </pc:sldChg>
      <pc:sldChg chg="addSp delSp modSp mod modTransition">
        <pc:chgData name="Austin R" userId="b3a366542c0ddf67" providerId="LiveId" clId="{782B9CC7-6D61-4C97-91DA-892837A2DF79}" dt="2023-05-04T13:31:09.528" v="2676" actId="1076"/>
        <pc:sldMkLst>
          <pc:docMk/>
          <pc:sldMk cId="1445777586" sldId="257"/>
        </pc:sldMkLst>
        <pc:spChg chg="add mod">
          <ac:chgData name="Austin R" userId="b3a366542c0ddf67" providerId="LiveId" clId="{782B9CC7-6D61-4C97-91DA-892837A2DF79}" dt="2023-05-04T13:31:09.528" v="2676" actId="1076"/>
          <ac:spMkLst>
            <pc:docMk/>
            <pc:sldMk cId="1445777586" sldId="257"/>
            <ac:spMk id="8" creationId="{CCC1EA81-E733-E859-743A-F7744FDFE855}"/>
          </ac:spMkLst>
        </pc:spChg>
        <pc:picChg chg="add del mod">
          <ac:chgData name="Austin R" userId="b3a366542c0ddf67" providerId="LiveId" clId="{782B9CC7-6D61-4C97-91DA-892837A2DF79}" dt="2023-05-04T13:27:59.182" v="2622" actId="931"/>
          <ac:picMkLst>
            <pc:docMk/>
            <pc:sldMk cId="1445777586" sldId="257"/>
            <ac:picMk id="5" creationId="{3903A9E0-06AC-9692-E2D3-5EAC5FBC6E8C}"/>
          </ac:picMkLst>
        </pc:picChg>
        <pc:picChg chg="add mod">
          <ac:chgData name="Austin R" userId="b3a366542c0ddf67" providerId="LiveId" clId="{782B9CC7-6D61-4C97-91DA-892837A2DF79}" dt="2023-05-04T13:28:27.201" v="2629" actId="1076"/>
          <ac:picMkLst>
            <pc:docMk/>
            <pc:sldMk cId="1445777586" sldId="257"/>
            <ac:picMk id="7" creationId="{8623AFE3-5CA4-A1BA-63D6-694B5CBF4DB5}"/>
          </ac:picMkLst>
        </pc:picChg>
      </pc:sldChg>
      <pc:sldChg chg="addSp modSp mod modTransition">
        <pc:chgData name="Austin R" userId="b3a366542c0ddf67" providerId="LiveId" clId="{782B9CC7-6D61-4C97-91DA-892837A2DF79}" dt="2023-05-04T13:27:15.263" v="2613" actId="1076"/>
        <pc:sldMkLst>
          <pc:docMk/>
          <pc:sldMk cId="773374633" sldId="258"/>
        </pc:sldMkLst>
        <pc:picChg chg="add mod">
          <ac:chgData name="Austin R" userId="b3a366542c0ddf67" providerId="LiveId" clId="{782B9CC7-6D61-4C97-91DA-892837A2DF79}" dt="2023-05-04T13:27:15.263" v="2613" actId="1076"/>
          <ac:picMkLst>
            <pc:docMk/>
            <pc:sldMk cId="773374633" sldId="258"/>
            <ac:picMk id="5" creationId="{ACB9641D-4590-7CC0-7886-6B091723261B}"/>
          </ac:picMkLst>
        </pc:picChg>
      </pc:sldChg>
      <pc:sldChg chg="addSp modSp mod modTransition">
        <pc:chgData name="Austin R" userId="b3a366542c0ddf67" providerId="LiveId" clId="{782B9CC7-6D61-4C97-91DA-892837A2DF79}" dt="2023-05-04T13:32:24.598" v="2692" actId="14100"/>
        <pc:sldMkLst>
          <pc:docMk/>
          <pc:sldMk cId="1559371919" sldId="259"/>
        </pc:sldMkLst>
        <pc:spChg chg="add mod">
          <ac:chgData name="Austin R" userId="b3a366542c0ddf67" providerId="LiveId" clId="{782B9CC7-6D61-4C97-91DA-892837A2DF79}" dt="2023-05-04T13:32:24.598" v="2692" actId="14100"/>
          <ac:spMkLst>
            <pc:docMk/>
            <pc:sldMk cId="1559371919" sldId="259"/>
            <ac:spMk id="6" creationId="{9C0D813A-0F80-DA68-AEA2-CA215D773BE6}"/>
          </ac:spMkLst>
        </pc:spChg>
        <pc:picChg chg="add mod">
          <ac:chgData name="Austin R" userId="b3a366542c0ddf67" providerId="LiveId" clId="{782B9CC7-6D61-4C97-91DA-892837A2DF79}" dt="2023-05-04T13:32:15.792" v="2688" actId="14100"/>
          <ac:picMkLst>
            <pc:docMk/>
            <pc:sldMk cId="1559371919" sldId="259"/>
            <ac:picMk id="5" creationId="{E1CC6278-0F7B-58A2-70AE-00F3DFE4AD5D}"/>
          </ac:picMkLst>
        </pc:picChg>
      </pc:sldChg>
      <pc:sldChg chg="addSp delSp modSp new mod modTransition modClrScheme chgLayout">
        <pc:chgData name="Austin R" userId="b3a366542c0ddf67" providerId="LiveId" clId="{782B9CC7-6D61-4C97-91DA-892837A2DF79}" dt="2023-05-04T13:26:26.246" v="2604"/>
        <pc:sldMkLst>
          <pc:docMk/>
          <pc:sldMk cId="434457739" sldId="260"/>
        </pc:sldMkLst>
        <pc:spChg chg="del mod ord">
          <ac:chgData name="Austin R" userId="b3a366542c0ddf67" providerId="LiveId" clId="{782B9CC7-6D61-4C97-91DA-892837A2DF79}" dt="2023-05-04T12:41:48.284" v="9" actId="700"/>
          <ac:spMkLst>
            <pc:docMk/>
            <pc:sldMk cId="434457739" sldId="260"/>
            <ac:spMk id="2" creationId="{72355C5D-FF4D-90B3-F41E-E008CF0570A6}"/>
          </ac:spMkLst>
        </pc:spChg>
        <pc:spChg chg="del mod ord">
          <ac:chgData name="Austin R" userId="b3a366542c0ddf67" providerId="LiveId" clId="{782B9CC7-6D61-4C97-91DA-892837A2DF79}" dt="2023-05-04T12:41:48.284" v="9" actId="700"/>
          <ac:spMkLst>
            <pc:docMk/>
            <pc:sldMk cId="434457739" sldId="260"/>
            <ac:spMk id="3" creationId="{A5BCB00E-44BD-465D-EF04-EEBAB9CD5D4E}"/>
          </ac:spMkLst>
        </pc:spChg>
        <pc:spChg chg="add mod ord">
          <ac:chgData name="Austin R" userId="b3a366542c0ddf67" providerId="LiveId" clId="{782B9CC7-6D61-4C97-91DA-892837A2DF79}" dt="2023-05-04T12:41:59.448" v="49" actId="20577"/>
          <ac:spMkLst>
            <pc:docMk/>
            <pc:sldMk cId="434457739" sldId="260"/>
            <ac:spMk id="4" creationId="{521E09A4-E0FD-DF37-EFC3-37741C11E5D0}"/>
          </ac:spMkLst>
        </pc:spChg>
        <pc:spChg chg="add del mod ord">
          <ac:chgData name="Austin R" userId="b3a366542c0ddf67" providerId="LiveId" clId="{782B9CC7-6D61-4C97-91DA-892837A2DF79}" dt="2023-05-04T12:42:03.669" v="50" actId="21"/>
          <ac:spMkLst>
            <pc:docMk/>
            <pc:sldMk cId="434457739" sldId="260"/>
            <ac:spMk id="5" creationId="{9B87EA8A-78DF-28EF-7C14-5E481EF1B35E}"/>
          </ac:spMkLst>
        </pc:spChg>
      </pc:sldChg>
      <pc:sldChg chg="addSp delSp modSp new mod modTransition">
        <pc:chgData name="Austin R" userId="b3a366542c0ddf67" providerId="LiveId" clId="{782B9CC7-6D61-4C97-91DA-892837A2DF79}" dt="2023-05-04T13:26:27.996" v="2605"/>
        <pc:sldMkLst>
          <pc:docMk/>
          <pc:sldMk cId="1000736350" sldId="261"/>
        </pc:sldMkLst>
        <pc:spChg chg="mod">
          <ac:chgData name="Austin R" userId="b3a366542c0ddf67" providerId="LiveId" clId="{782B9CC7-6D61-4C97-91DA-892837A2DF79}" dt="2023-05-04T12:42:40.259" v="65" actId="20577"/>
          <ac:spMkLst>
            <pc:docMk/>
            <pc:sldMk cId="1000736350" sldId="261"/>
            <ac:spMk id="2" creationId="{D2C3C7DA-2D7A-F48F-EEA2-F4EE985DF318}"/>
          </ac:spMkLst>
        </pc:spChg>
        <pc:spChg chg="mod">
          <ac:chgData name="Austin R" userId="b3a366542c0ddf67" providerId="LiveId" clId="{782B9CC7-6D61-4C97-91DA-892837A2DF79}" dt="2023-05-04T12:46:00.355" v="323" actId="20577"/>
          <ac:spMkLst>
            <pc:docMk/>
            <pc:sldMk cId="1000736350" sldId="261"/>
            <ac:spMk id="3" creationId="{6E61E9E5-768B-8604-5062-AB80415959B0}"/>
          </ac:spMkLst>
        </pc:spChg>
        <pc:picChg chg="add del mod">
          <ac:chgData name="Austin R" userId="b3a366542c0ddf67" providerId="LiveId" clId="{782B9CC7-6D61-4C97-91DA-892837A2DF79}" dt="2023-05-04T12:58:26.082" v="939" actId="478"/>
          <ac:picMkLst>
            <pc:docMk/>
            <pc:sldMk cId="1000736350" sldId="261"/>
            <ac:picMk id="5" creationId="{DB6350BE-FDEA-87B9-6FF4-350C60D8096F}"/>
          </ac:picMkLst>
        </pc:picChg>
        <pc:picChg chg="add mod">
          <ac:chgData name="Austin R" userId="b3a366542c0ddf67" providerId="LiveId" clId="{782B9CC7-6D61-4C97-91DA-892837A2DF79}" dt="2023-05-04T13:00:16.521" v="1044" actId="1036"/>
          <ac:picMkLst>
            <pc:docMk/>
            <pc:sldMk cId="1000736350" sldId="261"/>
            <ac:picMk id="6" creationId="{FE92D1B7-2236-E5C5-83BF-E19A47D2DFA7}"/>
          </ac:picMkLst>
        </pc:picChg>
      </pc:sldChg>
      <pc:sldChg chg="addSp delSp modSp new mod modTransition">
        <pc:chgData name="Austin R" userId="b3a366542c0ddf67" providerId="LiveId" clId="{782B9CC7-6D61-4C97-91DA-892837A2DF79}" dt="2023-05-04T13:26:30.797" v="2606"/>
        <pc:sldMkLst>
          <pc:docMk/>
          <pc:sldMk cId="952651097" sldId="262"/>
        </pc:sldMkLst>
        <pc:spChg chg="mod">
          <ac:chgData name="Austin R" userId="b3a366542c0ddf67" providerId="LiveId" clId="{782B9CC7-6D61-4C97-91DA-892837A2DF79}" dt="2023-05-04T12:46:52.587" v="330" actId="20577"/>
          <ac:spMkLst>
            <pc:docMk/>
            <pc:sldMk cId="952651097" sldId="262"/>
            <ac:spMk id="2" creationId="{F5C86A09-1292-5E7F-0CE7-28949D171AD1}"/>
          </ac:spMkLst>
        </pc:spChg>
        <pc:spChg chg="mod">
          <ac:chgData name="Austin R" userId="b3a366542c0ddf67" providerId="LiveId" clId="{782B9CC7-6D61-4C97-91DA-892837A2DF79}" dt="2023-05-04T12:49:40.086" v="546" actId="20577"/>
          <ac:spMkLst>
            <pc:docMk/>
            <pc:sldMk cId="952651097" sldId="262"/>
            <ac:spMk id="3" creationId="{1B030C0C-9A06-8B0A-5B4B-05FA0FE37407}"/>
          </ac:spMkLst>
        </pc:spChg>
        <pc:spChg chg="add mod">
          <ac:chgData name="Austin R" userId="b3a366542c0ddf67" providerId="LiveId" clId="{782B9CC7-6D61-4C97-91DA-892837A2DF79}" dt="2023-05-04T12:57:43.581" v="930" actId="1076"/>
          <ac:spMkLst>
            <pc:docMk/>
            <pc:sldMk cId="952651097" sldId="262"/>
            <ac:spMk id="6" creationId="{C2729C49-7D3C-C4D9-FB66-EA02409976BF}"/>
          </ac:spMkLst>
        </pc:spChg>
        <pc:picChg chg="add mod">
          <ac:chgData name="Austin R" userId="b3a366542c0ddf67" providerId="LiveId" clId="{782B9CC7-6D61-4C97-91DA-892837A2DF79}" dt="2023-05-04T13:00:08.398" v="1037" actId="1035"/>
          <ac:picMkLst>
            <pc:docMk/>
            <pc:sldMk cId="952651097" sldId="262"/>
            <ac:picMk id="5" creationId="{D0D8DC37-12DE-2D68-A361-249777AC56EA}"/>
          </ac:picMkLst>
        </pc:picChg>
        <pc:picChg chg="add del mod">
          <ac:chgData name="Austin R" userId="b3a366542c0ddf67" providerId="LiveId" clId="{782B9CC7-6D61-4C97-91DA-892837A2DF79}" dt="2023-05-04T12:59:11.849" v="947" actId="478"/>
          <ac:picMkLst>
            <pc:docMk/>
            <pc:sldMk cId="952651097" sldId="262"/>
            <ac:picMk id="8" creationId="{84F39BE4-93A4-1B13-8A19-5DD370743C3A}"/>
          </ac:picMkLst>
        </pc:picChg>
      </pc:sldChg>
      <pc:sldChg chg="addSp delSp modSp new mod modTransition">
        <pc:chgData name="Austin R" userId="b3a366542c0ddf67" providerId="LiveId" clId="{782B9CC7-6D61-4C97-91DA-892837A2DF79}" dt="2023-05-04T13:26:33.031" v="2607"/>
        <pc:sldMkLst>
          <pc:docMk/>
          <pc:sldMk cId="3011830256" sldId="263"/>
        </pc:sldMkLst>
        <pc:spChg chg="mod">
          <ac:chgData name="Austin R" userId="b3a366542c0ddf67" providerId="LiveId" clId="{782B9CC7-6D61-4C97-91DA-892837A2DF79}" dt="2023-05-04T12:50:49.593" v="558" actId="20577"/>
          <ac:spMkLst>
            <pc:docMk/>
            <pc:sldMk cId="3011830256" sldId="263"/>
            <ac:spMk id="2" creationId="{A36E5093-189E-FB1B-400C-4561DF98FF73}"/>
          </ac:spMkLst>
        </pc:spChg>
        <pc:spChg chg="mod">
          <ac:chgData name="Austin R" userId="b3a366542c0ddf67" providerId="LiveId" clId="{782B9CC7-6D61-4C97-91DA-892837A2DF79}" dt="2023-05-04T12:53:35.899" v="902" actId="20577"/>
          <ac:spMkLst>
            <pc:docMk/>
            <pc:sldMk cId="3011830256" sldId="263"/>
            <ac:spMk id="3" creationId="{BA46CA5D-5057-0FB3-C3E4-B609A9E24264}"/>
          </ac:spMkLst>
        </pc:spChg>
        <pc:spChg chg="add del mod">
          <ac:chgData name="Austin R" userId="b3a366542c0ddf67" providerId="LiveId" clId="{782B9CC7-6D61-4C97-91DA-892837A2DF79}" dt="2023-05-04T12:56:59.657" v="916" actId="1076"/>
          <ac:spMkLst>
            <pc:docMk/>
            <pc:sldMk cId="3011830256" sldId="263"/>
            <ac:spMk id="6" creationId="{C99BD886-3182-0FA9-DB64-6CED727116A8}"/>
          </ac:spMkLst>
        </pc:spChg>
        <pc:picChg chg="add mod">
          <ac:chgData name="Austin R" userId="b3a366542c0ddf67" providerId="LiveId" clId="{782B9CC7-6D61-4C97-91DA-892837A2DF79}" dt="2023-05-04T13:00:02.293" v="1035" actId="1036"/>
          <ac:picMkLst>
            <pc:docMk/>
            <pc:sldMk cId="3011830256" sldId="263"/>
            <ac:picMk id="5" creationId="{1FD4D29A-4FDC-51A1-9E99-B4FE49ADD2B3}"/>
          </ac:picMkLst>
        </pc:picChg>
      </pc:sldChg>
      <pc:sldChg chg="new del">
        <pc:chgData name="Austin R" userId="b3a366542c0ddf67" providerId="LiveId" clId="{782B9CC7-6D61-4C97-91DA-892837A2DF79}" dt="2023-05-04T12:58:30.635" v="941" actId="2696"/>
        <pc:sldMkLst>
          <pc:docMk/>
          <pc:sldMk cId="256909493" sldId="264"/>
        </pc:sldMkLst>
      </pc:sldChg>
      <pc:sldChg chg="delSp modSp new mod modTransition">
        <pc:chgData name="Austin R" userId="b3a366542c0ddf67" providerId="LiveId" clId="{782B9CC7-6D61-4C97-91DA-892837A2DF79}" dt="2023-05-04T13:26:05.733" v="2596"/>
        <pc:sldMkLst>
          <pc:docMk/>
          <pc:sldMk cId="461739580" sldId="264"/>
        </pc:sldMkLst>
        <pc:spChg chg="mod">
          <ac:chgData name="Austin R" userId="b3a366542c0ddf67" providerId="LiveId" clId="{782B9CC7-6D61-4C97-91DA-892837A2DF79}" dt="2023-05-04T13:01:37.233" v="1084" actId="20577"/>
          <ac:spMkLst>
            <pc:docMk/>
            <pc:sldMk cId="461739580" sldId="264"/>
            <ac:spMk id="2" creationId="{40B0EDB1-9545-E7DE-DA28-7D57562B3C5E}"/>
          </ac:spMkLst>
        </pc:spChg>
        <pc:spChg chg="del">
          <ac:chgData name="Austin R" userId="b3a366542c0ddf67" providerId="LiveId" clId="{782B9CC7-6D61-4C97-91DA-892837A2DF79}" dt="2023-05-04T13:01:40.741" v="1085" actId="21"/>
          <ac:spMkLst>
            <pc:docMk/>
            <pc:sldMk cId="461739580" sldId="264"/>
            <ac:spMk id="3" creationId="{A7D0DA38-13FB-5E4E-5976-819BBEFD4A61}"/>
          </ac:spMkLst>
        </pc:spChg>
      </pc:sldChg>
      <pc:sldChg chg="addSp modSp new mod modTransition">
        <pc:chgData name="Austin R" userId="b3a366542c0ddf67" providerId="LiveId" clId="{782B9CC7-6D61-4C97-91DA-892837A2DF79}" dt="2023-05-04T13:30:16.104" v="2644" actId="20577"/>
        <pc:sldMkLst>
          <pc:docMk/>
          <pc:sldMk cId="188557044" sldId="265"/>
        </pc:sldMkLst>
        <pc:spChg chg="mod">
          <ac:chgData name="Austin R" userId="b3a366542c0ddf67" providerId="LiveId" clId="{782B9CC7-6D61-4C97-91DA-892837A2DF79}" dt="2023-05-04T13:01:47.898" v="1096" actId="20577"/>
          <ac:spMkLst>
            <pc:docMk/>
            <pc:sldMk cId="188557044" sldId="265"/>
            <ac:spMk id="2" creationId="{AB5A8BC8-1DA3-69D3-AF18-1A679FA65BC3}"/>
          </ac:spMkLst>
        </pc:spChg>
        <pc:spChg chg="mod">
          <ac:chgData name="Austin R" userId="b3a366542c0ddf67" providerId="LiveId" clId="{782B9CC7-6D61-4C97-91DA-892837A2DF79}" dt="2023-05-04T13:09:41.720" v="1566" actId="20577"/>
          <ac:spMkLst>
            <pc:docMk/>
            <pc:sldMk cId="188557044" sldId="265"/>
            <ac:spMk id="3" creationId="{035CC24A-DDCF-3450-C553-1DC81FE0CF98}"/>
          </ac:spMkLst>
        </pc:spChg>
        <pc:spChg chg="add mod">
          <ac:chgData name="Austin R" userId="b3a366542c0ddf67" providerId="LiveId" clId="{782B9CC7-6D61-4C97-91DA-892837A2DF79}" dt="2023-05-04T13:30:16.104" v="2644" actId="20577"/>
          <ac:spMkLst>
            <pc:docMk/>
            <pc:sldMk cId="188557044" sldId="265"/>
            <ac:spMk id="6" creationId="{6A17E370-B032-81B9-2C56-CEE90AE84222}"/>
          </ac:spMkLst>
        </pc:spChg>
        <pc:picChg chg="add mod">
          <ac:chgData name="Austin R" userId="b3a366542c0ddf67" providerId="LiveId" clId="{782B9CC7-6D61-4C97-91DA-892837A2DF79}" dt="2023-05-04T13:11:01.066" v="1573" actId="1076"/>
          <ac:picMkLst>
            <pc:docMk/>
            <pc:sldMk cId="188557044" sldId="265"/>
            <ac:picMk id="5" creationId="{DBA21F4C-5464-1FE2-4AEC-C0E587142598}"/>
          </ac:picMkLst>
        </pc:picChg>
      </pc:sldChg>
      <pc:sldChg chg="addSp modSp new mod modTransition">
        <pc:chgData name="Austin R" userId="b3a366542c0ddf67" providerId="LiveId" clId="{782B9CC7-6D61-4C97-91DA-892837A2DF79}" dt="2023-05-04T13:38:07.989" v="2763" actId="1076"/>
        <pc:sldMkLst>
          <pc:docMk/>
          <pc:sldMk cId="2338370708" sldId="266"/>
        </pc:sldMkLst>
        <pc:spChg chg="mod">
          <ac:chgData name="Austin R" userId="b3a366542c0ddf67" providerId="LiveId" clId="{782B9CC7-6D61-4C97-91DA-892837A2DF79}" dt="2023-05-04T13:13:00.688" v="1616" actId="20577"/>
          <ac:spMkLst>
            <pc:docMk/>
            <pc:sldMk cId="2338370708" sldId="266"/>
            <ac:spMk id="2" creationId="{D7A0283C-7D5C-F799-B635-E3D44F36232C}"/>
          </ac:spMkLst>
        </pc:spChg>
        <pc:spChg chg="mod">
          <ac:chgData name="Austin R" userId="b3a366542c0ddf67" providerId="LiveId" clId="{782B9CC7-6D61-4C97-91DA-892837A2DF79}" dt="2023-05-04T13:20:22.065" v="2148" actId="20577"/>
          <ac:spMkLst>
            <pc:docMk/>
            <pc:sldMk cId="2338370708" sldId="266"/>
            <ac:spMk id="3" creationId="{B72C7B88-3018-EB78-E762-C121CBE62241}"/>
          </ac:spMkLst>
        </pc:spChg>
        <pc:spChg chg="add mod">
          <ac:chgData name="Austin R" userId="b3a366542c0ddf67" providerId="LiveId" clId="{782B9CC7-6D61-4C97-91DA-892837A2DF79}" dt="2023-05-04T13:38:07.989" v="2763" actId="1076"/>
          <ac:spMkLst>
            <pc:docMk/>
            <pc:sldMk cId="2338370708" sldId="266"/>
            <ac:spMk id="6" creationId="{83B67739-24B0-F73A-D68B-184E88DB14F5}"/>
          </ac:spMkLst>
        </pc:spChg>
        <pc:picChg chg="add mod">
          <ac:chgData name="Austin R" userId="b3a366542c0ddf67" providerId="LiveId" clId="{782B9CC7-6D61-4C97-91DA-892837A2DF79}" dt="2023-05-04T13:37:31.404" v="2740" actId="1076"/>
          <ac:picMkLst>
            <pc:docMk/>
            <pc:sldMk cId="2338370708" sldId="266"/>
            <ac:picMk id="5" creationId="{B2EB4EB8-F24B-39CE-506E-47A694182A5D}"/>
          </ac:picMkLst>
        </pc:picChg>
      </pc:sldChg>
      <pc:sldChg chg="addSp modSp new mod modTransition">
        <pc:chgData name="Austin R" userId="b3a366542c0ddf67" providerId="LiveId" clId="{782B9CC7-6D61-4C97-91DA-892837A2DF79}" dt="2023-05-04T13:37:12.963" v="2735" actId="14100"/>
        <pc:sldMkLst>
          <pc:docMk/>
          <pc:sldMk cId="38153992" sldId="267"/>
        </pc:sldMkLst>
        <pc:spChg chg="mod">
          <ac:chgData name="Austin R" userId="b3a366542c0ddf67" providerId="LiveId" clId="{782B9CC7-6D61-4C97-91DA-892837A2DF79}" dt="2023-05-04T13:21:40.375" v="2157" actId="20577"/>
          <ac:spMkLst>
            <pc:docMk/>
            <pc:sldMk cId="38153992" sldId="267"/>
            <ac:spMk id="2" creationId="{7E36DD8E-2110-A22A-08DD-A5E5680B36E9}"/>
          </ac:spMkLst>
        </pc:spChg>
        <pc:spChg chg="mod">
          <ac:chgData name="Austin R" userId="b3a366542c0ddf67" providerId="LiveId" clId="{782B9CC7-6D61-4C97-91DA-892837A2DF79}" dt="2023-05-04T13:34:52.239" v="2693" actId="20577"/>
          <ac:spMkLst>
            <pc:docMk/>
            <pc:sldMk cId="38153992" sldId="267"/>
            <ac:spMk id="3" creationId="{9651F040-FC5F-4E62-711E-74223DE84B1D}"/>
          </ac:spMkLst>
        </pc:spChg>
        <pc:spChg chg="add mod">
          <ac:chgData name="Austin R" userId="b3a366542c0ddf67" providerId="LiveId" clId="{782B9CC7-6D61-4C97-91DA-892837A2DF79}" dt="2023-05-04T13:37:12.963" v="2735" actId="14100"/>
          <ac:spMkLst>
            <pc:docMk/>
            <pc:sldMk cId="38153992" sldId="267"/>
            <ac:spMk id="6" creationId="{4F9AC27B-1D00-2EFC-1337-A44496D0F2AE}"/>
          </ac:spMkLst>
        </pc:spChg>
        <pc:picChg chg="add mod">
          <ac:chgData name="Austin R" userId="b3a366542c0ddf67" providerId="LiveId" clId="{782B9CC7-6D61-4C97-91DA-892837A2DF79}" dt="2023-05-04T13:36:04.590" v="2701"/>
          <ac:picMkLst>
            <pc:docMk/>
            <pc:sldMk cId="38153992" sldId="267"/>
            <ac:picMk id="5" creationId="{D1866267-7B71-CE3A-B030-25B92AF5DF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074A-54CC-954A-999D-13DE980517B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72CD5BB2-DC04-B541-92DB-AD89E863932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27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074A-54CC-954A-999D-13DE980517B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5BB2-DC04-B541-92DB-AD89E8639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074A-54CC-954A-999D-13DE980517B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5BB2-DC04-B541-92DB-AD89E8639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8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074A-54CC-954A-999D-13DE980517B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5BB2-DC04-B541-92DB-AD89E86393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33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074A-54CC-954A-999D-13DE980517B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5BB2-DC04-B541-92DB-AD89E8639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5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074A-54CC-954A-999D-13DE980517B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5BB2-DC04-B541-92DB-AD89E86393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2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074A-54CC-954A-999D-13DE980517B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5BB2-DC04-B541-92DB-AD89E8639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8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074A-54CC-954A-999D-13DE980517B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5BB2-DC04-B541-92DB-AD89E86393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7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074A-54CC-954A-999D-13DE980517B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5BB2-DC04-B541-92DB-AD89E8639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6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074A-54CC-954A-999D-13DE980517B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5BB2-DC04-B541-92DB-AD89E8639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0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074A-54CC-954A-999D-13DE980517B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5BB2-DC04-B541-92DB-AD89E8639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4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F62074A-54CC-954A-999D-13DE980517B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5BB2-DC04-B541-92DB-AD89E8639327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4654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stverse.com/2019/07/30/top-10-most-catastrophic-computer-failures-in-history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stverse.com/2019/07/30/top-10-most-catastrophic-computer-failures-in-history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listverse.com/2019/07/30/top-10-most-catastrophic-computer-failures-in-histor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dennissylvesterhurd/7633424314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9/12/what-is-gpu-computin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kist.com/free-photo-spxzz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exholden/251138522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Windows_1.03.0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B6C9-4876-154B-C00D-254F13E2D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</a:t>
            </a:r>
            <a:br>
              <a:rPr lang="en-US" dirty="0"/>
            </a:br>
            <a:r>
              <a:rPr lang="en-US" dirty="0"/>
              <a:t>of</a:t>
            </a:r>
            <a:br>
              <a:rPr lang="en-US" dirty="0"/>
            </a:br>
            <a:r>
              <a:rPr lang="en-US" dirty="0"/>
              <a:t>Computers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5D512-3FEB-9ABA-59C3-CBE26F96C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Austin Reid</a:t>
            </a:r>
          </a:p>
        </p:txBody>
      </p:sp>
    </p:spTree>
    <p:extLst>
      <p:ext uri="{BB962C8B-B14F-4D97-AF65-F5344CB8AC3E}">
        <p14:creationId xmlns:p14="http://schemas.microsoft.com/office/powerpoint/2010/main" val="261245456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8BC8-1DA3-69D3-AF18-1A679FA6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ILOVEYOU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C24A-DDCF-3450-C553-1DC81FE0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Raymond Ralph </a:t>
            </a:r>
            <a:r>
              <a:rPr lang="en-US" dirty="0" err="1"/>
              <a:t>Carisma</a:t>
            </a:r>
            <a:r>
              <a:rPr lang="en-US" dirty="0"/>
              <a:t> (Lto3) created the ILOVEYOU computer worm.</a:t>
            </a:r>
          </a:p>
          <a:p>
            <a:r>
              <a:rPr lang="en-US" dirty="0"/>
              <a:t>The outbreak caused US$5.5-9B in damages worldwide.</a:t>
            </a:r>
          </a:p>
          <a:p>
            <a:r>
              <a:rPr lang="en-US" dirty="0"/>
              <a:t>The worm could’ve been prevented if proper measures were taken in place to protect computers.</a:t>
            </a:r>
          </a:p>
          <a:p>
            <a:r>
              <a:rPr lang="en-US" dirty="0"/>
              <a:t>There were no laws regarding malware in the Philippines, all charges were dropped by state prosecutors.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BA21F4C-5464-1FE2-4AEC-C0E587142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47" y="209551"/>
            <a:ext cx="2802321" cy="1543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17E370-B032-81B9-2C56-CEE90AE84222}"/>
              </a:ext>
            </a:extLst>
          </p:cNvPr>
          <p:cNvSpPr txBox="1"/>
          <p:nvPr/>
        </p:nvSpPr>
        <p:spPr>
          <a:xfrm>
            <a:off x="918972" y="6648449"/>
            <a:ext cx="5847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Picture sourced from: </a:t>
            </a:r>
            <a:r>
              <a:rPr lang="en-US" sz="900" dirty="0">
                <a:hlinkClick r:id="rId3"/>
              </a:rPr>
              <a:t>https://listverse.com/2019/07/30/top-10-most-catastrophic-computer-failures-in-history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855704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283C-7D5C-F799-B635-E3D44F36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C7B88-3018-EB78-E762-C121CBE62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vulnerability present in all Intel CPUS from 1995 – 2018.</a:t>
            </a:r>
          </a:p>
          <a:p>
            <a:r>
              <a:rPr lang="en-US" dirty="0"/>
              <a:t>The exploit was able to bypass privilege checks gaining access to financial and personal information while avoiding Anti-virus software.</a:t>
            </a:r>
          </a:p>
          <a:p>
            <a:r>
              <a:rPr lang="en-US" dirty="0"/>
              <a:t>Avoiding the use of memory mapping and using a software-based solution would prevent this.</a:t>
            </a:r>
          </a:p>
          <a:p>
            <a:r>
              <a:rPr lang="en-US" dirty="0"/>
              <a:t>There is no way to detect this attack if it is carried out.</a:t>
            </a:r>
          </a:p>
        </p:txBody>
      </p:sp>
      <p:pic>
        <p:nvPicPr>
          <p:cNvPr id="5" name="Picture 4" descr="A picture containing symbol, logo, clipart, graphics&#10;&#10;Description automatically generated">
            <a:extLst>
              <a:ext uri="{FF2B5EF4-FFF2-40B4-BE49-F238E27FC236}">
                <a16:creationId xmlns:a16="http://schemas.microsoft.com/office/drawing/2014/main" id="{B2EB4EB8-F24B-39CE-506E-47A694182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58951"/>
            <a:ext cx="2710336" cy="1809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67739-24B0-F73A-D68B-184E88DB14F5}"/>
              </a:ext>
            </a:extLst>
          </p:cNvPr>
          <p:cNvSpPr txBox="1"/>
          <p:nvPr/>
        </p:nvSpPr>
        <p:spPr>
          <a:xfrm>
            <a:off x="923925" y="6627168"/>
            <a:ext cx="9896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Sourced: </a:t>
            </a:r>
            <a:r>
              <a:rPr lang="en-US" sz="900" dirty="0">
                <a:hlinkClick r:id="rId3"/>
              </a:rPr>
              <a:t>https://listverse.com/2019/07/30/top-10-most-catastrophic-computer-failures-in-history/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3837070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DD8E-2110-A22A-08DD-A5E5680B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WannaCry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F040-FC5F-4E62-711E-74223DE84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of ransomware that launched in May 2017.</a:t>
            </a:r>
          </a:p>
          <a:p>
            <a:r>
              <a:rPr lang="en-US" dirty="0"/>
              <a:t>Ransom demanded $300-$600 per computer, worldwide it cost $4 Billion.</a:t>
            </a:r>
          </a:p>
          <a:p>
            <a:r>
              <a:rPr lang="en-US" dirty="0"/>
              <a:t>It could’ve been prevented by using newer operating systems with updated security.</a:t>
            </a:r>
          </a:p>
          <a:p>
            <a:r>
              <a:rPr lang="en-US" dirty="0"/>
              <a:t>The West placed the blame on North Korea.</a:t>
            </a:r>
          </a:p>
        </p:txBody>
      </p:sp>
      <p:pic>
        <p:nvPicPr>
          <p:cNvPr id="5" name="Picture 4" descr="A screenshot of a compu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D1866267-7B71-CE3A-B030-25B92AF5D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186121"/>
            <a:ext cx="2567687" cy="1937954"/>
          </a:xfrm>
          <a:prstGeom prst="rect">
            <a:avLst/>
          </a:prstGeom>
        </p:spPr>
      </p:pic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4F9AC27B-1D00-2EFC-1337-A44496D0F2AE}"/>
              </a:ext>
            </a:extLst>
          </p:cNvPr>
          <p:cNvSpPr txBox="1"/>
          <p:nvPr/>
        </p:nvSpPr>
        <p:spPr>
          <a:xfrm>
            <a:off x="976313" y="6671879"/>
            <a:ext cx="51196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Sourced: </a:t>
            </a:r>
            <a:r>
              <a:rPr lang="en-US" sz="900" dirty="0">
                <a:hlinkClick r:id="rId2"/>
              </a:rPr>
              <a:t>https://listverse.com/2019/07/30/top-10-most-catastrophic-computer-failures-in-history/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399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F5AD-C1DF-0797-EFD5-026EF392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6FB5-7C38-B904-87D0-D90E2B8F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is used for storing involatile/volatile data depending on the hardware used.</a:t>
            </a:r>
          </a:p>
          <a:p>
            <a:r>
              <a:rPr lang="en-US" dirty="0"/>
              <a:t>DRAM is volatile memory while NAND Flash is non-volatile</a:t>
            </a:r>
          </a:p>
          <a:p>
            <a:r>
              <a:rPr lang="en-US" dirty="0"/>
              <a:t>Memory itself is a component in which it allows data to be stored to be used a later time for when your operating device requires it.</a:t>
            </a:r>
          </a:p>
        </p:txBody>
      </p:sp>
      <p:pic>
        <p:nvPicPr>
          <p:cNvPr id="7" name="Picture 6" descr="A picture containing electronics, electronic component, circuit component, electronic engineering&#10;&#10;Description automatically generated">
            <a:extLst>
              <a:ext uri="{FF2B5EF4-FFF2-40B4-BE49-F238E27FC236}">
                <a16:creationId xmlns:a16="http://schemas.microsoft.com/office/drawing/2014/main" id="{8623AFE3-5CA4-A1BA-63D6-694B5CBF4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42032" y="156568"/>
            <a:ext cx="2529868" cy="1653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C1EA81-E733-E859-743A-F7744FDFE855}"/>
              </a:ext>
            </a:extLst>
          </p:cNvPr>
          <p:cNvSpPr txBox="1"/>
          <p:nvPr/>
        </p:nvSpPr>
        <p:spPr>
          <a:xfrm>
            <a:off x="976856" y="6687156"/>
            <a:ext cx="5030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3"/>
              </a:rPr>
              <a:t>https://www.flickr.com/photos/dennissylvesterhurd/7633424314/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577758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242A-A79A-3B37-749A-4487B797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Motherboard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53477-B07E-ABCF-B978-0E1F7F21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 infrastructure (body) for all components for your operating device.</a:t>
            </a:r>
          </a:p>
          <a:p>
            <a:r>
              <a:rPr lang="en-US" dirty="0"/>
              <a:t>The motherboard sends electrical signals to each component  to be interpreted by that component. </a:t>
            </a:r>
          </a:p>
          <a:p>
            <a:r>
              <a:rPr lang="en-US" dirty="0"/>
              <a:t>Interesting fact: If the electrical signals are delayed or slow, it can cause instability in your device that may cause problems.</a:t>
            </a:r>
          </a:p>
        </p:txBody>
      </p:sp>
      <p:pic>
        <p:nvPicPr>
          <p:cNvPr id="5" name="Picture 4" descr="Close-up of circuit board">
            <a:extLst>
              <a:ext uri="{FF2B5EF4-FFF2-40B4-BE49-F238E27FC236}">
                <a16:creationId xmlns:a16="http://schemas.microsoft.com/office/drawing/2014/main" id="{ACB9641D-4590-7CC0-7886-6B0917232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19" y="158310"/>
            <a:ext cx="2449181" cy="163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7463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245E-D2C1-4289-10D4-8C7221B0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3A27-83D2-6D86-356E-76A0B36B3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CPUs’ are exceptional at processing multiple processes at one time whereas GPUs are exceptional at rendering visuals, which involves doing extreme amounts of calculations.</a:t>
            </a:r>
          </a:p>
          <a:p>
            <a:r>
              <a:rPr lang="en-US" dirty="0"/>
              <a:t>CPUs’ compute processing</a:t>
            </a:r>
          </a:p>
          <a:p>
            <a:r>
              <a:rPr lang="en-US" dirty="0"/>
              <a:t>GPUs</a:t>
            </a:r>
            <a:r>
              <a:rPr lang="en-US"/>
              <a:t>’ render </a:t>
            </a:r>
            <a:r>
              <a:rPr lang="en-US" dirty="0"/>
              <a:t>graphics</a:t>
            </a:r>
          </a:p>
          <a:p>
            <a:r>
              <a:rPr lang="en-US" dirty="0"/>
              <a:t>GPUs and CPUs used to get bottlenecked between brands, though due to the technological advancements, bottlenecking is of little worry.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1CC6278-0F7B-58A2-70AE-00F3DFE4A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33474" y="131781"/>
            <a:ext cx="2476501" cy="1753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D813A-0F80-DA68-AEA2-CA215D773BE6}"/>
              </a:ext>
            </a:extLst>
          </p:cNvPr>
          <p:cNvSpPr txBox="1"/>
          <p:nvPr/>
        </p:nvSpPr>
        <p:spPr>
          <a:xfrm>
            <a:off x="990600" y="6627168"/>
            <a:ext cx="56003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technofaq.org/posts/2019/12/what-is-gpu-computing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sa/3.0/"/>
              </a:rPr>
              <a:t>CC BY-SA-NC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5937191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1E09A4-E0FD-DF37-EFC3-37741C11E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History Section</a:t>
            </a:r>
          </a:p>
        </p:txBody>
      </p:sp>
    </p:spTree>
    <p:extLst>
      <p:ext uri="{BB962C8B-B14F-4D97-AF65-F5344CB8AC3E}">
        <p14:creationId xmlns:p14="http://schemas.microsoft.com/office/powerpoint/2010/main" val="43445773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C7DA-2D7A-F48F-EEA2-F4EE985D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Cable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E9E5-768B-8604-5062-AB8041595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in 1973.</a:t>
            </a:r>
          </a:p>
          <a:p>
            <a:r>
              <a:rPr lang="en-US" dirty="0"/>
              <a:t>The event was important because Ethernet cables became the backbone of networking systems.</a:t>
            </a:r>
          </a:p>
          <a:p>
            <a:r>
              <a:rPr lang="en-US" dirty="0"/>
              <a:t>Xerox PARC created the Ethernet cable which allowed speeds of 2.94 mb/s.</a:t>
            </a:r>
          </a:p>
          <a:p>
            <a:r>
              <a:rPr lang="en-US" dirty="0"/>
              <a:t>In the modern age, speeds can be up to 100Gb/s.</a:t>
            </a:r>
          </a:p>
        </p:txBody>
      </p:sp>
      <p:pic>
        <p:nvPicPr>
          <p:cNvPr id="6" name="Picture 5" descr="Many colored cables connected to a computer">
            <a:extLst>
              <a:ext uri="{FF2B5EF4-FFF2-40B4-BE49-F238E27FC236}">
                <a16:creationId xmlns:a16="http://schemas.microsoft.com/office/drawing/2014/main" id="{FE92D1B7-2236-E5C5-83BF-E19A47D2D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7619" y="125014"/>
            <a:ext cx="2629678" cy="175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3635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6A09-1292-5E7F-0CE7-28949D17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0C0C-9A06-8B0A-5B4B-05FA0FE37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Released August 12, 1981.</a:t>
            </a:r>
          </a:p>
          <a:p>
            <a:r>
              <a:rPr lang="en-US" dirty="0"/>
              <a:t>The event was important because it popularized the term PC as Personal Computer.</a:t>
            </a:r>
          </a:p>
          <a:p>
            <a:r>
              <a:rPr lang="en-US" dirty="0"/>
              <a:t>Don Estridge created the first personal computer.</a:t>
            </a:r>
          </a:p>
          <a:p>
            <a:r>
              <a:rPr lang="en-US" dirty="0"/>
              <a:t>IBM has been around for 100+ years!</a:t>
            </a:r>
          </a:p>
          <a:p>
            <a:endParaRPr lang="en-US" dirty="0"/>
          </a:p>
        </p:txBody>
      </p:sp>
      <p:pic>
        <p:nvPicPr>
          <p:cNvPr id="5" name="Picture 4" descr="A picture containing text, electronic device, computer, output device&#10;&#10;Description automatically generated">
            <a:extLst>
              <a:ext uri="{FF2B5EF4-FFF2-40B4-BE49-F238E27FC236}">
                <a16:creationId xmlns:a16="http://schemas.microsoft.com/office/drawing/2014/main" id="{D0D8DC37-12DE-2D68-A361-249777AC5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2905" y="88376"/>
            <a:ext cx="2387965" cy="1547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729C49-7D3C-C4D9-FB66-EA02409976BF}"/>
              </a:ext>
            </a:extLst>
          </p:cNvPr>
          <p:cNvSpPr txBox="1"/>
          <p:nvPr/>
        </p:nvSpPr>
        <p:spPr>
          <a:xfrm>
            <a:off x="942392" y="6637369"/>
            <a:ext cx="1590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hlinkClick r:id="rId3" tooltip="https://www.flickr.com/photos/hexholden/251138522"/>
              </a:rPr>
              <a:t>This Photo</a:t>
            </a:r>
            <a:r>
              <a:rPr lang="en-US" sz="500" dirty="0"/>
              <a:t> by Unknown Author is licensed under </a:t>
            </a:r>
            <a:r>
              <a:rPr lang="en-US" sz="500" dirty="0">
                <a:hlinkClick r:id="rId4" tooltip="https://creativecommons.org/licenses/by-nc-sa/3.0/"/>
              </a:rPr>
              <a:t>CC BY-SA-NC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95265109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5093-189E-FB1B-400C-4561DF98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CA5D-5057-0FB3-C3E4-B609A9E2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first released in 1985.</a:t>
            </a:r>
          </a:p>
          <a:p>
            <a:r>
              <a:rPr lang="en-US" dirty="0"/>
              <a:t>The first front-end of ms-dos.</a:t>
            </a:r>
          </a:p>
          <a:p>
            <a:r>
              <a:rPr lang="en-US" dirty="0"/>
              <a:t>Microsoft released an OS that would revolutionize and become a staple product to consumers.</a:t>
            </a:r>
          </a:p>
          <a:p>
            <a:r>
              <a:rPr lang="en-US" dirty="0"/>
              <a:t>People say that Microsoft copied Apple, though they copied more from Xerox.</a:t>
            </a:r>
          </a:p>
        </p:txBody>
      </p:sp>
      <p:pic>
        <p:nvPicPr>
          <p:cNvPr id="5" name="Picture 4" descr="A blue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1FD4D29A-4FDC-51A1-9E99-B4FE49ADD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7729" y="92538"/>
            <a:ext cx="2381250" cy="148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9BD886-3182-0FA9-DB64-6CED727116A8}"/>
              </a:ext>
            </a:extLst>
          </p:cNvPr>
          <p:cNvSpPr txBox="1"/>
          <p:nvPr/>
        </p:nvSpPr>
        <p:spPr>
          <a:xfrm>
            <a:off x="916081" y="6714020"/>
            <a:ext cx="23812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hlinkClick r:id="rId3" tooltip="https://betawiki.net/wiki/Windows_1.03.04"/>
              </a:rPr>
              <a:t>This Photo</a:t>
            </a:r>
            <a:r>
              <a:rPr lang="en-US" sz="500" dirty="0"/>
              <a:t> by Unknown Author is licensed under </a:t>
            </a:r>
            <a:r>
              <a:rPr lang="en-US" sz="500" dirty="0">
                <a:hlinkClick r:id="rId4" tooltip="https://creativecommons.org/licenses/by-sa/3.0/"/>
              </a:rPr>
              <a:t>CC BY-SA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301183025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EDB1-9545-E7DE-DA28-7D57562B3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Catastrophic</a:t>
            </a:r>
            <a:br>
              <a:rPr lang="en-US" dirty="0"/>
            </a:br>
            <a:r>
              <a:rPr lang="en-US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461739580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{A02300C7-3E41-0D43-B091-54A42E982021}tf16401378</Template>
  <TotalTime>105</TotalTime>
  <Words>561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MS Shell Dlg 2</vt:lpstr>
      <vt:lpstr>Wingdings</vt:lpstr>
      <vt:lpstr>Wingdings 3</vt:lpstr>
      <vt:lpstr>Madison</vt:lpstr>
      <vt:lpstr>Components of Computers</vt:lpstr>
      <vt:lpstr>Memory</vt:lpstr>
      <vt:lpstr>Motherboard</vt:lpstr>
      <vt:lpstr>CPU vs GPU</vt:lpstr>
      <vt:lpstr>Computer History Section</vt:lpstr>
      <vt:lpstr>Ethernet Cable</vt:lpstr>
      <vt:lpstr>IBM PC</vt:lpstr>
      <vt:lpstr>Windows 1.0</vt:lpstr>
      <vt:lpstr>Catastrophic Events</vt:lpstr>
      <vt:lpstr>ILOVEYOU</vt:lpstr>
      <vt:lpstr>Meltdown</vt:lpstr>
      <vt:lpstr>WannaCry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Components: Motherboard</dc:title>
  <dc:creator>Austin Reid</dc:creator>
  <cp:lastModifiedBy>Austin R</cp:lastModifiedBy>
  <cp:revision>3</cp:revision>
  <dcterms:created xsi:type="dcterms:W3CDTF">2023-05-03T12:51:01Z</dcterms:created>
  <dcterms:modified xsi:type="dcterms:W3CDTF">2023-05-04T13:38:18Z</dcterms:modified>
</cp:coreProperties>
</file>