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5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99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0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FB2A12-74A9-4125-8DC8-52D4B2F4697D}" type="datetimeFigureOut">
              <a:rPr lang="ru-RU" smtClean="0"/>
              <a:t>29.12.2024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0C01F1-5D7F-49A1-8FA9-5C03AB390D1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&#1074;&#1072;&#1096;-username/&#1080;&#1084;&#1103;-&#1088;&#1077;&#1087;&#1086;&#1079;&#1080;&#1090;&#1086;&#1088;&#1080;&#1103;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CD9C-5338-4C24-85DC-3DECECDFD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99"/>
            <a:ext cx="9144000" cy="919163"/>
          </a:xfrm>
        </p:spPr>
        <p:txBody>
          <a:bodyPr>
            <a:normAutofit fontScale="90000"/>
          </a:bodyPr>
          <a:lstStyle/>
          <a:p>
            <a:r>
              <a:rPr lang="ru-RU" dirty="0"/>
              <a:t>Знакомство с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1026" name="Picture 2" descr="Логотип программы Git">
            <a:extLst>
              <a:ext uri="{FF2B5EF4-FFF2-40B4-BE49-F238E27FC236}">
                <a16:creationId xmlns:a16="http://schemas.microsoft.com/office/drawing/2014/main" id="{2F2B5B94-2A95-4C4F-B853-2DF86A79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70075"/>
            <a:ext cx="746418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7991-0542-47F4-83C3-FB9101A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для учеников: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09280-B986-41F6-9929-EA2797A6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Форк</a:t>
            </a:r>
            <a:r>
              <a:rPr lang="ru-RU" dirty="0"/>
              <a:t> репозитория</a:t>
            </a:r>
          </a:p>
          <a:p>
            <a:r>
              <a:rPr lang="ru-RU" dirty="0" err="1"/>
              <a:t>Форк</a:t>
            </a:r>
            <a:r>
              <a:rPr lang="ru-RU" dirty="0"/>
              <a:t> — это создание копии репозитория в своём аккаунте на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Перейдите в репозиторий </a:t>
            </a:r>
            <a:r>
              <a:rPr lang="en-US" dirty="0" err="1"/>
              <a:t>mrRosRobot</a:t>
            </a:r>
            <a:r>
              <a:rPr lang="ru-RU" dirty="0"/>
              <a:t> </a:t>
            </a:r>
            <a:r>
              <a:rPr lang="en-US" dirty="0"/>
              <a:t>(https://github.com/mrRosRobot/NewYear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Нажмите кнопку </a:t>
            </a:r>
            <a:r>
              <a:rPr lang="ru-RU" dirty="0" err="1"/>
              <a:t>Fork</a:t>
            </a:r>
            <a:r>
              <a:rPr lang="ru-RU" dirty="0"/>
              <a:t> в правом верхнем углу. Это создаст копию репозитория в вашем аккаунте.</a:t>
            </a:r>
          </a:p>
        </p:txBody>
      </p:sp>
    </p:spTree>
    <p:extLst>
      <p:ext uri="{BB962C8B-B14F-4D97-AF65-F5344CB8AC3E}">
        <p14:creationId xmlns:p14="http://schemas.microsoft.com/office/powerpoint/2010/main" val="109336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6202-CFEF-46E5-ADBC-2E0E8A2F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 Клонирование репозитория на компьютер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83D1-EA8C-47C0-9BE1-1C677E41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нужно скопировать ваш </a:t>
            </a:r>
            <a:r>
              <a:rPr lang="ru-RU" dirty="0" err="1"/>
              <a:t>форкнутый</a:t>
            </a:r>
            <a:r>
              <a:rPr lang="ru-RU" dirty="0"/>
              <a:t> репозиторий на компьютер.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Откройте терминал (или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Bash</a:t>
            </a:r>
            <a:r>
              <a:rPr lang="ru-RU" dirty="0"/>
              <a:t> на Windows).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Перейдите в папку, где вы хотите сохранить проект.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Склонируйте</a:t>
            </a:r>
            <a:r>
              <a:rPr lang="ru-RU" dirty="0"/>
              <a:t> репозиторий: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/>
              <a:t>https://github.com/</a:t>
            </a:r>
            <a:r>
              <a:rPr lang="ru-RU" dirty="0"/>
              <a:t>ваш-</a:t>
            </a:r>
            <a:r>
              <a:rPr lang="en-US" dirty="0"/>
              <a:t>username/</a:t>
            </a:r>
            <a:r>
              <a:rPr lang="en-US" dirty="0" err="1"/>
              <a:t>NewYear.git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9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B667-806B-4C45-AFC4-DA4A1714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 Создание файла с новогодней программой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06E72-260C-443D-B230-E556AF39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файла с новогодней программой</a:t>
            </a:r>
          </a:p>
          <a:p>
            <a:r>
              <a:rPr lang="ru-RU" dirty="0"/>
              <a:t>Создайте новый файл в папке проекта. Назовите его в формате ваше_имя.py (например, ivan.py).</a:t>
            </a:r>
          </a:p>
          <a:p>
            <a:endParaRPr lang="ru-RU" dirty="0"/>
          </a:p>
          <a:p>
            <a:r>
              <a:rPr lang="ru-RU" dirty="0"/>
              <a:t>Напишите свою новогоднюю программу на Python.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14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1D30-8E91-48F7-B2A4-C14D31CA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4. Добавление и сохранение изменений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E9576-0065-43F8-8B17-E4F16B48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add .</a:t>
            </a:r>
          </a:p>
          <a:p>
            <a:pPr marL="0" indent="0">
              <a:buNone/>
            </a:pPr>
            <a:r>
              <a:rPr lang="en-US" dirty="0"/>
              <a:t>git commit –m “Lol”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22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F6C53-C687-417B-8735-5E0DBB7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Загрузка изменений на </a:t>
            </a:r>
            <a:r>
              <a:rPr lang="ru-RU" dirty="0" err="1"/>
              <a:t>GitHub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54915-8BBE-42FA-887E-262DABE7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Загрузите изменения в ваш </a:t>
            </a:r>
            <a:r>
              <a:rPr lang="ru-RU" dirty="0" err="1"/>
              <a:t>форкнутый</a:t>
            </a:r>
            <a:r>
              <a:rPr lang="ru-RU" dirty="0"/>
              <a:t> репозиторий:</a:t>
            </a:r>
          </a:p>
          <a:p>
            <a:r>
              <a:rPr lang="en-US" dirty="0">
                <a:solidFill>
                  <a:srgbClr val="FF0000"/>
                </a:solidFill>
              </a:rPr>
              <a:t>git push origin main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0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B0C63-186B-402B-8F98-C684A0AB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Создание пул </a:t>
            </a:r>
            <a:r>
              <a:rPr lang="ru-RU" dirty="0" err="1"/>
              <a:t>реквеста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C7666-4E37-4AE2-81F9-440B0D9F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400" dirty="0"/>
              <a:t>Пул </a:t>
            </a:r>
            <a:r>
              <a:rPr lang="ru-RU" sz="1400" dirty="0" err="1"/>
              <a:t>реквест</a:t>
            </a:r>
            <a:r>
              <a:rPr lang="ru-RU" sz="1400" dirty="0"/>
              <a:t> — это запрос на добавление ваших изменений в основной репозиторий.</a:t>
            </a:r>
          </a:p>
          <a:p>
            <a:r>
              <a:rPr lang="ru-RU" sz="1400" dirty="0"/>
              <a:t>Перейдите в ваш </a:t>
            </a:r>
            <a:r>
              <a:rPr lang="ru-RU" sz="1400" dirty="0" err="1"/>
              <a:t>форкнутый</a:t>
            </a:r>
            <a:r>
              <a:rPr lang="ru-RU" sz="1400" dirty="0"/>
              <a:t> репозиторий на </a:t>
            </a:r>
            <a:r>
              <a:rPr lang="en-US" sz="1400" dirty="0"/>
              <a:t>GitHub.</a:t>
            </a:r>
          </a:p>
          <a:p>
            <a:r>
              <a:rPr lang="ru-RU" sz="1400" dirty="0"/>
              <a:t>Нажмите кнопку </a:t>
            </a:r>
            <a:r>
              <a:rPr lang="en-US" sz="1400" dirty="0"/>
              <a:t>Pull Request (</a:t>
            </a:r>
            <a:r>
              <a:rPr lang="ru-RU" sz="1400" dirty="0"/>
              <a:t>обычно она появляется автоматически после </a:t>
            </a:r>
            <a:r>
              <a:rPr lang="en-US" sz="1400" dirty="0"/>
              <a:t>git push).</a:t>
            </a:r>
          </a:p>
          <a:p>
            <a:r>
              <a:rPr lang="ru-RU" sz="1400" dirty="0"/>
              <a:t>Убедитесь, что:</a:t>
            </a:r>
          </a:p>
          <a:p>
            <a:r>
              <a:rPr lang="en-US" sz="1400" dirty="0"/>
              <a:t>Base repository — </a:t>
            </a:r>
            <a:r>
              <a:rPr lang="ru-RU" sz="1400" dirty="0"/>
              <a:t>репозиторий учителя (</a:t>
            </a:r>
            <a:r>
              <a:rPr lang="en-US" sz="1400" dirty="0"/>
              <a:t>teacher-username/new-year-project).</a:t>
            </a:r>
          </a:p>
          <a:p>
            <a:r>
              <a:rPr lang="en-US" sz="1400" dirty="0"/>
              <a:t>Head repository — </a:t>
            </a:r>
            <a:r>
              <a:rPr lang="ru-RU" sz="1400" dirty="0"/>
              <a:t>ваш </a:t>
            </a:r>
            <a:r>
              <a:rPr lang="ru-RU" sz="1400" dirty="0" err="1"/>
              <a:t>форкнутый</a:t>
            </a:r>
            <a:r>
              <a:rPr lang="ru-RU" sz="1400" dirty="0"/>
              <a:t> репозиторий (ваш-</a:t>
            </a:r>
            <a:r>
              <a:rPr lang="en-US" sz="1400" dirty="0"/>
              <a:t>username/new-year-project).</a:t>
            </a:r>
          </a:p>
          <a:p>
            <a:r>
              <a:rPr lang="ru-RU" sz="1400" dirty="0"/>
              <a:t>Напишите описание пул </a:t>
            </a:r>
            <a:r>
              <a:rPr lang="ru-RU" sz="1400" dirty="0" err="1"/>
              <a:t>реквеста</a:t>
            </a:r>
            <a:r>
              <a:rPr lang="ru-RU" sz="1400" dirty="0"/>
              <a:t> (например, "Добавил новогоднюю программу от Ивана").</a:t>
            </a:r>
          </a:p>
          <a:p>
            <a:r>
              <a:rPr lang="ru-RU" sz="1400" dirty="0"/>
              <a:t>Нажмите </a:t>
            </a:r>
            <a:r>
              <a:rPr lang="en-US" sz="1400" dirty="0"/>
              <a:t>Create Pull Request.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6560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56BEE-9380-4440-83B8-2396F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7170" name="Picture 2" descr="자주쓰는 Git 기본 명령어">
            <a:extLst>
              <a:ext uri="{FF2B5EF4-FFF2-40B4-BE49-F238E27FC236}">
                <a16:creationId xmlns:a16="http://schemas.microsoft.com/office/drawing/2014/main" id="{35632933-8520-4387-8C5B-B0688B8E3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91" y="1949450"/>
            <a:ext cx="53065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37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26CB1-943A-438E-AE60-61B6E1F6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работаем с </a:t>
            </a:r>
            <a:r>
              <a:rPr lang="en-US" dirty="0"/>
              <a:t>fork</a:t>
            </a:r>
            <a:endParaRPr lang="ru-RU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5DD5C2E1-E26E-42A4-B228-4E6F72CF82F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327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91D8-63F1-4138-A677-B75F05E6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C4009-B40F-4A5A-8435-A5779846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распределённая 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система управления версиями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8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956A7-40BC-46CB-B416-436F225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такое </a:t>
            </a:r>
            <a:r>
              <a:rPr lang="en-US" dirty="0"/>
              <a:t>GitHub?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3B72B-C251-4DC7-9953-CA47660F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крупнейший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веб-сервис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 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хостинга</a:t>
            </a:r>
            <a:r>
              <a:rPr lang="ru-RU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IT-проектов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 их </a:t>
            </a:r>
            <a:r>
              <a:rPr lang="ru-RU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совместной разработки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2054" name="Picture 6" descr="UBC GitHub Instructor Guide | Learning Technology Hub">
            <a:extLst>
              <a:ext uri="{FF2B5EF4-FFF2-40B4-BE49-F238E27FC236}">
                <a16:creationId xmlns:a16="http://schemas.microsoft.com/office/drawing/2014/main" id="{BDBC5519-6471-472C-B4A7-EF57DD63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2661"/>
            <a:ext cx="5305425" cy="29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к пользоваться GitLab">
            <a:extLst>
              <a:ext uri="{FF2B5EF4-FFF2-40B4-BE49-F238E27FC236}">
                <a16:creationId xmlns:a16="http://schemas.microsoft.com/office/drawing/2014/main" id="{F1F948F6-0B36-487A-8EE0-13B73B1D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04" y="4179024"/>
            <a:ext cx="5457825" cy="18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Verse: российская платформа для совместной работы с исходным кодом -  Site in TOP">
            <a:extLst>
              <a:ext uri="{FF2B5EF4-FFF2-40B4-BE49-F238E27FC236}">
                <a16:creationId xmlns:a16="http://schemas.microsoft.com/office/drawing/2014/main" id="{3900357C-CBAF-4E44-8872-3621134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05" y="2661105"/>
            <a:ext cx="4200524" cy="119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0E20-0620-4793-AE0D-2F597490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D1C4D-E6C3-4D6E-B216-34B61F89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началом работы нужно настроить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указав своё имя 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Это нужно для того, чтобы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знал, кто вносит изменения.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user.name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"ваш.email@example.com"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5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6BE7C-2077-4BFD-8BEA-E337B08C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</a:t>
            </a:r>
            <a:r>
              <a:rPr lang="en-US" dirty="0"/>
              <a:t>git </a:t>
            </a:r>
            <a:r>
              <a:rPr lang="ru-RU" dirty="0"/>
              <a:t>в папке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F150-3890-4372-B5BC-879731FE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02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283EE-B1DC-4920-B268-8AED9D11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95D6A-5E37-4299-9F87-7117BD90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965700"/>
          </a:xfrm>
        </p:spPr>
        <p:txBody>
          <a:bodyPr>
            <a:noAutofit/>
          </a:bodyPr>
          <a:lstStyle/>
          <a:p>
            <a:r>
              <a:rPr lang="ru-RU" sz="1600" dirty="0"/>
              <a:t>Чтобы </a:t>
            </a:r>
            <a:r>
              <a:rPr lang="ru-RU" sz="1600" dirty="0" err="1"/>
              <a:t>Git</a:t>
            </a:r>
            <a:r>
              <a:rPr lang="ru-RU" sz="1600" dirty="0"/>
              <a:t> начал отслеживать файлы, их нужно добавить в "индекс" (</a:t>
            </a:r>
            <a:r>
              <a:rPr lang="ru-RU" sz="1600" dirty="0" err="1"/>
              <a:t>staging</a:t>
            </a:r>
            <a:r>
              <a:rPr lang="ru-RU" sz="1600" dirty="0"/>
              <a:t> </a:t>
            </a:r>
            <a:r>
              <a:rPr lang="ru-RU" sz="1600" dirty="0" err="1"/>
              <a:t>area</a:t>
            </a:r>
            <a:r>
              <a:rPr lang="ru-RU" sz="1600" dirty="0"/>
              <a:t>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git add </a:t>
            </a:r>
            <a:r>
              <a:rPr lang="ru-RU" sz="1600" dirty="0" err="1">
                <a:solidFill>
                  <a:srgbClr val="FF0000"/>
                </a:solidFill>
              </a:rPr>
              <a:t>имя_файла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/>
              <a:t>(например </a:t>
            </a:r>
            <a:r>
              <a:rPr lang="en-US" sz="1600" dirty="0"/>
              <a:t>git add index.html</a:t>
            </a:r>
            <a:r>
              <a:rPr lang="ru-RU" sz="1600" dirty="0"/>
              <a:t>)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/>
              <a:t>Чтобы добавить все файлы в папке: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git add 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/>
              <a:t>Сохранение изменений (коммит)</a:t>
            </a:r>
          </a:p>
          <a:p>
            <a:pPr marL="0" indent="0">
              <a:buNone/>
            </a:pPr>
            <a:r>
              <a:rPr lang="ru-RU" sz="1600" dirty="0"/>
              <a:t>Коммит — это сохранение текущего состояния файлов. Каждый коммит имеет сообщение, которое описывает, что было изменено.</a:t>
            </a:r>
            <a:endParaRPr lang="en-US" sz="1600" dirty="0"/>
          </a:p>
          <a:p>
            <a:pPr marL="0" indent="0">
              <a:buNone/>
            </a:pPr>
            <a:r>
              <a:rPr lang="ru-RU" sz="1600" dirty="0" err="1">
                <a:solidFill>
                  <a:srgbClr val="FF0000"/>
                </a:solidFill>
              </a:rPr>
              <a:t>git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commit</a:t>
            </a:r>
            <a:r>
              <a:rPr lang="ru-RU" sz="1600" dirty="0">
                <a:solidFill>
                  <a:srgbClr val="FF0000"/>
                </a:solidFill>
              </a:rPr>
              <a:t> -m "Ваше сообщение"</a:t>
            </a:r>
          </a:p>
          <a:p>
            <a:pPr marL="0" indent="0">
              <a:buNone/>
            </a:pPr>
            <a:endParaRPr lang="ru-RU" sz="1600" dirty="0"/>
          </a:p>
          <a:p>
            <a:r>
              <a:rPr lang="ru-RU" sz="1600" dirty="0"/>
              <a:t>Чтобы увидеть все коммиты, используйте команду: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git log </a:t>
            </a:r>
            <a:r>
              <a:rPr lang="en-US" sz="1600" dirty="0"/>
              <a:t>(</a:t>
            </a:r>
            <a:r>
              <a:rPr lang="ru-RU" sz="1600" dirty="0"/>
              <a:t>Вы увидите список коммитов с их авторами, датами и сообщениями.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ru-RU" sz="1600" dirty="0"/>
          </a:p>
          <a:p>
            <a:r>
              <a:rPr lang="ru-RU" sz="1600" dirty="0"/>
              <a:t>Чтобы узнать, какие файлы изменены и готовы к коммиту, используйте: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git status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583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DD160-7923-4520-A251-69232D7F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CEE3E-694F-475E-A3AF-2E2F4C08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Создайте аккаунт на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Создайте новый репозиторий на </a:t>
            </a:r>
            <a:r>
              <a:rPr lang="ru-RU" dirty="0" err="1"/>
              <a:t>GitHub</a:t>
            </a:r>
            <a:r>
              <a:rPr lang="ru-RU" dirty="0"/>
              <a:t> (кнопка "New </a:t>
            </a:r>
            <a:r>
              <a:rPr lang="ru-RU" dirty="0" err="1"/>
              <a:t>repository</a:t>
            </a:r>
            <a:r>
              <a:rPr lang="ru-RU" dirty="0"/>
              <a:t>").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Свяжите ваш локальный репозиторий с </a:t>
            </a:r>
            <a:r>
              <a:rPr lang="ru-RU" dirty="0" err="1"/>
              <a:t>GitHub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git remote add origin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https://github.com/ваш-username/имя-репозитория.git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4. </a:t>
            </a:r>
            <a:r>
              <a:rPr lang="ru-RU" b="0" i="0" dirty="0">
                <a:effectLst/>
                <a:latin typeface="Inter"/>
              </a:rPr>
              <a:t>Загрузите изменения на </a:t>
            </a:r>
            <a:r>
              <a:rPr lang="en-US" b="0" i="0" dirty="0">
                <a:effectLst/>
                <a:latin typeface="Inter"/>
              </a:rPr>
              <a:t>GitHub: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git push -u origin main</a:t>
            </a:r>
            <a:br>
              <a:rPr lang="en-US" b="0" i="0" dirty="0">
                <a:solidFill>
                  <a:srgbClr val="FF0000"/>
                </a:solidFill>
                <a:effectLst/>
                <a:latin typeface="Inter"/>
              </a:rPr>
            </a:b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C62BF-1E20-452B-8173-4DBE21FE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B3AF4-5408-4CF9-B2A6-D174F7A5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Клонирование репозитория: Если вы хотите скачать чужой проект с </a:t>
            </a:r>
            <a:r>
              <a:rPr lang="ru-RU" dirty="0" err="1"/>
              <a:t>GitHub</a:t>
            </a:r>
            <a:r>
              <a:rPr lang="ru-RU" dirty="0"/>
              <a:t>, используйте: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git clone https://github.com/username/</a:t>
            </a:r>
            <a:r>
              <a:rPr lang="ru-RU" dirty="0">
                <a:solidFill>
                  <a:srgbClr val="FF0000"/>
                </a:solidFill>
              </a:rPr>
              <a:t>имя-репозитория.</a:t>
            </a:r>
            <a:r>
              <a:rPr lang="en-US" dirty="0">
                <a:solidFill>
                  <a:srgbClr val="FF0000"/>
                </a:solidFill>
              </a:rPr>
              <a:t>git</a:t>
            </a:r>
          </a:p>
          <a:p>
            <a:r>
              <a:rPr lang="ru-RU" dirty="0"/>
              <a:t>Отмена изменений: Если вы хотите отменить изменения в файле: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git checkout -- </a:t>
            </a:r>
            <a:r>
              <a:rPr lang="ru-RU" dirty="0" err="1">
                <a:solidFill>
                  <a:srgbClr val="FF0000"/>
                </a:solidFill>
              </a:rPr>
              <a:t>имя_файла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7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F080-681C-477A-B710-40A747B5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65375"/>
            <a:ext cx="10515600" cy="1325563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7796818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582</Words>
  <Application>Microsoft Office PowerPoint</Application>
  <PresentationFormat>Широкоэкранный</PresentationFormat>
  <Paragraphs>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Times New Roman</vt:lpstr>
      <vt:lpstr>Ретро</vt:lpstr>
      <vt:lpstr>Знакомство с git</vt:lpstr>
      <vt:lpstr>Что такое git?</vt:lpstr>
      <vt:lpstr>А что такое GitHub?</vt:lpstr>
      <vt:lpstr>Начало работы с git</vt:lpstr>
      <vt:lpstr>Инициализация git в папке</vt:lpstr>
      <vt:lpstr>Основные команды Git</vt:lpstr>
      <vt:lpstr>Работа с GitHub</vt:lpstr>
      <vt:lpstr>Полезные команды</vt:lpstr>
      <vt:lpstr>ЗАДАНИЕ</vt:lpstr>
      <vt:lpstr>Шаги для учеников: </vt:lpstr>
      <vt:lpstr>2. Клонирование репозитория на компьютер </vt:lpstr>
      <vt:lpstr>3. Создание файла с новогодней программой </vt:lpstr>
      <vt:lpstr>4. Добавление и сохранение изменений </vt:lpstr>
      <vt:lpstr>5. Загрузка изменений на GitHub </vt:lpstr>
      <vt:lpstr>6. Создание пул реквеста </vt:lpstr>
      <vt:lpstr>Схема работы git</vt:lpstr>
      <vt:lpstr>Как работаем с fork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git</dc:title>
  <dc:creator>bingovski kick</dc:creator>
  <cp:lastModifiedBy>bingovski kick</cp:lastModifiedBy>
  <cp:revision>5</cp:revision>
  <dcterms:created xsi:type="dcterms:W3CDTF">2024-12-29T00:35:51Z</dcterms:created>
  <dcterms:modified xsi:type="dcterms:W3CDTF">2024-12-29T01:58:03Z</dcterms:modified>
</cp:coreProperties>
</file>