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4D9CD-C50C-4CA0-8FD8-A0AAC3C99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ED478-5CA4-442D-90D4-B8CAA855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4D9B29-C204-4B34-ADD8-0AA8877C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BEA64-2B09-414C-A791-49163A24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62DDB-677D-4DDB-9AF0-4259E612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9CF38-5F60-4C33-86C1-40F0E1E4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2DB34B-AE14-4887-B733-E914717C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AA472-C9B2-43E2-ADEA-E3FA4EE3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82575-3CD5-4B9F-A414-A245ABA3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BE8296-3695-4842-A34E-A4F757F5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3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05B6E7-FAA3-4BD7-88D9-880B84A16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87D00F-E72F-427B-8D18-020495AF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609E9-B5F7-4D8C-A100-3D0A6DDB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FFC65-E728-43C1-8CF2-1BB7748E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1393B-76AC-4CD7-8994-B39E5525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230BE-A8AF-4FB2-A1F5-59510BD7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28D5A-52FA-453E-B53F-C3951614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67C01-4C9E-45AC-90C6-04D248E2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0AA6F-789A-46DB-97F5-142989D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1FD14-0FE3-4A87-9ECE-E23A265B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0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F9B39-8374-4A31-A0A1-07FF815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760B5-B886-4B27-84B4-E400BD6E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02B79-22D9-4D64-BFD7-282F3D27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78C54-8FF8-483B-98AA-D4558280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C9DDA-0274-4399-A55E-08A4BB6F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43D3C-51FD-4EE8-84C3-A45D96BB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297E4-E1E1-486A-A8FA-5E5951AC9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08CB4-4806-4110-BFE4-F7117808D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1CB386-C8F0-424F-9DD5-59FA431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5703D8-4B0F-49EC-AA4A-D3E3D67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45815-742F-411B-B697-1FB1DE7F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1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02FB9-124B-4C46-BBF9-74154926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190E9B-2E54-4357-B724-9E26C62A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9F55FE-9172-411E-9E21-917687B3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ECF0AA-7D96-4F0E-A476-81074A4A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9C5E18-D467-4FC3-81D4-B0D25834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2C607D-DDF1-4FF6-8614-AD506EF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E9AE36-4816-4DB3-899D-523C4E4D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3046C4-5130-4B73-962D-23E6BE3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F3305-0C4F-4053-908A-E9FBE4AE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826DBF-A0AD-40B9-B864-521BEE55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F938E4-A513-4140-827F-E964EF15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3B3BEE-9EFB-44BC-9E45-B7FF8D79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97374C-4F3C-4DF7-98B8-3EF2C32C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0F261-FAC3-484E-88FA-2CA4204E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1E915-9BB7-4009-92AD-F96201A2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C217D-E942-4A61-AC06-AAF8EB02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E1F34-95F2-4903-BBBE-2D81CA9BE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4CCB82-3CFA-4708-AB06-C07095C89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9E2CD-3880-4F31-A771-7849873A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76329-6BF2-4682-B1C3-29264177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B5A4D6-FA70-4DCB-BC5C-5535029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0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49982-D657-4CA7-AF93-5CECD241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96FDE-5EC0-4591-A659-8431F1391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31EE48-3C13-498E-9BC2-0DBD0ADD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2257AC-D0CD-4459-9139-A34AF25C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90E21-FB68-4848-8B3E-1FD9E9DC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FD319D-D86B-4C42-BB90-30926C35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48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911073-F1DD-4A83-8516-A6D035D7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FE449-A863-48EA-BD2B-BF17B5AE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C2F18-D09E-4EB8-B8E9-E30C4B214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2352-2958-46E1-9C0E-26E2115C264D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FE636-6B3B-4C79-A6D9-20BBCBD3C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5E146-2474-406B-9715-AD04163A4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17D2-6465-4112-8431-EED97D7E7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8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8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84098B08-BAA8-470B-89A7-B2C2CA8DFBA4}"/>
              </a:ext>
            </a:extLst>
          </p:cNvPr>
          <p:cNvSpPr/>
          <p:nvPr/>
        </p:nvSpPr>
        <p:spPr>
          <a:xfrm>
            <a:off x="803086" y="2415467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829D04B5-D873-4B80-9A32-E8AA2CC9A5B9}"/>
              </a:ext>
            </a:extLst>
          </p:cNvPr>
          <p:cNvSpPr/>
          <p:nvPr/>
        </p:nvSpPr>
        <p:spPr>
          <a:xfrm>
            <a:off x="1230692" y="2415467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43474FDE-51DD-4B53-A038-B63C8D9850D4}"/>
              </a:ext>
            </a:extLst>
          </p:cNvPr>
          <p:cNvSpPr/>
          <p:nvPr/>
        </p:nvSpPr>
        <p:spPr>
          <a:xfrm>
            <a:off x="803085" y="1999696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961A7C3-F5F7-4694-8DA7-27BCA99EB36A}"/>
              </a:ext>
            </a:extLst>
          </p:cNvPr>
          <p:cNvSpPr/>
          <p:nvPr/>
        </p:nvSpPr>
        <p:spPr>
          <a:xfrm>
            <a:off x="1230691" y="1999695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BD44018D-5563-41D2-B4F2-A9AC2BAC9A01}"/>
              </a:ext>
            </a:extLst>
          </p:cNvPr>
          <p:cNvSpPr/>
          <p:nvPr/>
        </p:nvSpPr>
        <p:spPr>
          <a:xfrm>
            <a:off x="644767" y="2560470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90B4E681-8F99-4AD5-A510-B7CAA55A0324}"/>
              </a:ext>
            </a:extLst>
          </p:cNvPr>
          <p:cNvSpPr/>
          <p:nvPr/>
        </p:nvSpPr>
        <p:spPr>
          <a:xfrm>
            <a:off x="1072373" y="2560470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AFA22B9E-EFF2-47D8-8D71-F4145D16BE2B}"/>
              </a:ext>
            </a:extLst>
          </p:cNvPr>
          <p:cNvSpPr/>
          <p:nvPr/>
        </p:nvSpPr>
        <p:spPr>
          <a:xfrm>
            <a:off x="644766" y="2144699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5BF5448C-8C4A-48F2-B408-B3D6BD681079}"/>
              </a:ext>
            </a:extLst>
          </p:cNvPr>
          <p:cNvSpPr/>
          <p:nvPr/>
        </p:nvSpPr>
        <p:spPr>
          <a:xfrm>
            <a:off x="1072372" y="2144698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4F09F7B0-EDEE-4D2F-B22F-A1E8EFDA8859}"/>
              </a:ext>
            </a:extLst>
          </p:cNvPr>
          <p:cNvSpPr/>
          <p:nvPr/>
        </p:nvSpPr>
        <p:spPr>
          <a:xfrm>
            <a:off x="484228" y="271952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D52F9908-5283-4C02-A78D-94F590ACF1B2}"/>
              </a:ext>
            </a:extLst>
          </p:cNvPr>
          <p:cNvSpPr/>
          <p:nvPr/>
        </p:nvSpPr>
        <p:spPr>
          <a:xfrm>
            <a:off x="911833" y="271952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Würfel 13">
            <a:extLst>
              <a:ext uri="{FF2B5EF4-FFF2-40B4-BE49-F238E27FC236}">
                <a16:creationId xmlns:a16="http://schemas.microsoft.com/office/drawing/2014/main" id="{9482DC6C-41EC-4BC3-A5DD-FC77CDAFD857}"/>
              </a:ext>
            </a:extLst>
          </p:cNvPr>
          <p:cNvSpPr/>
          <p:nvPr/>
        </p:nvSpPr>
        <p:spPr>
          <a:xfrm>
            <a:off x="484227" y="230375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3E92BEED-17ED-478E-956A-E9BFDC375B6A}"/>
              </a:ext>
            </a:extLst>
          </p:cNvPr>
          <p:cNvSpPr/>
          <p:nvPr/>
        </p:nvSpPr>
        <p:spPr>
          <a:xfrm>
            <a:off x="911832" y="2303755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4ABF7B70-72EC-49A4-A6CB-D7181F1A1D23}"/>
              </a:ext>
            </a:extLst>
          </p:cNvPr>
          <p:cNvSpPr/>
          <p:nvPr/>
        </p:nvSpPr>
        <p:spPr>
          <a:xfrm>
            <a:off x="2616686" y="2375756"/>
            <a:ext cx="467559" cy="468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D38775A3-99A6-49C0-991B-DBCBBB083C05}"/>
              </a:ext>
            </a:extLst>
          </p:cNvPr>
          <p:cNvSpPr/>
          <p:nvPr/>
        </p:nvSpPr>
        <p:spPr>
          <a:xfrm>
            <a:off x="2149127" y="2375756"/>
            <a:ext cx="467559" cy="468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8A261387-CC6A-40D5-89A6-16BBC807B318}"/>
              </a:ext>
            </a:extLst>
          </p:cNvPr>
          <p:cNvSpPr/>
          <p:nvPr/>
        </p:nvSpPr>
        <p:spPr>
          <a:xfrm>
            <a:off x="3084245" y="2375756"/>
            <a:ext cx="467559" cy="468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EB22546-9F71-4E57-B6C2-DEA1C1BD7995}"/>
              </a:ext>
            </a:extLst>
          </p:cNvPr>
          <p:cNvSpPr txBox="1"/>
          <p:nvPr/>
        </p:nvSpPr>
        <p:spPr>
          <a:xfrm>
            <a:off x="2196811" y="2017763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shape</a:t>
            </a:r>
            <a:r>
              <a:rPr lang="de-DE" sz="1400" dirty="0"/>
              <a:t> = (2, 2, 3)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1FC18D5-8AE5-42A8-ABCD-25C39D8A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75" y="3536301"/>
            <a:ext cx="2834886" cy="1365622"/>
          </a:xfrm>
          <a:prstGeom prst="rect">
            <a:avLst/>
          </a:prstGeom>
        </p:spPr>
      </p:pic>
      <p:sp>
        <p:nvSpPr>
          <p:cNvPr id="22" name="Würfel 21">
            <a:extLst>
              <a:ext uri="{FF2B5EF4-FFF2-40B4-BE49-F238E27FC236}">
                <a16:creationId xmlns:a16="http://schemas.microsoft.com/office/drawing/2014/main" id="{94F2A909-C962-4E07-BEF1-D83845B73DB5}"/>
              </a:ext>
            </a:extLst>
          </p:cNvPr>
          <p:cNvSpPr/>
          <p:nvPr/>
        </p:nvSpPr>
        <p:spPr>
          <a:xfrm>
            <a:off x="4249101" y="241546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Würfel 22">
            <a:extLst>
              <a:ext uri="{FF2B5EF4-FFF2-40B4-BE49-F238E27FC236}">
                <a16:creationId xmlns:a16="http://schemas.microsoft.com/office/drawing/2014/main" id="{8D9BBE74-146E-4838-BFBB-6A485E85525C}"/>
              </a:ext>
            </a:extLst>
          </p:cNvPr>
          <p:cNvSpPr/>
          <p:nvPr/>
        </p:nvSpPr>
        <p:spPr>
          <a:xfrm>
            <a:off x="4676707" y="241546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F1B1430F-000A-4FAB-9BF3-49EB840AB1AB}"/>
              </a:ext>
            </a:extLst>
          </p:cNvPr>
          <p:cNvSpPr/>
          <p:nvPr/>
        </p:nvSpPr>
        <p:spPr>
          <a:xfrm>
            <a:off x="4249100" y="199969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CC3F7703-C031-4BCA-897E-3FA242911330}"/>
              </a:ext>
            </a:extLst>
          </p:cNvPr>
          <p:cNvSpPr/>
          <p:nvPr/>
        </p:nvSpPr>
        <p:spPr>
          <a:xfrm>
            <a:off x="4676706" y="199969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8376823-7306-463A-B819-4BB217C00A15}"/>
              </a:ext>
            </a:extLst>
          </p:cNvPr>
          <p:cNvSpPr/>
          <p:nvPr/>
        </p:nvSpPr>
        <p:spPr>
          <a:xfrm>
            <a:off x="4090782" y="2560470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F288FE3C-EEB9-4559-9245-9FC5CA46D76F}"/>
              </a:ext>
            </a:extLst>
          </p:cNvPr>
          <p:cNvSpPr/>
          <p:nvPr/>
        </p:nvSpPr>
        <p:spPr>
          <a:xfrm>
            <a:off x="4518388" y="2560470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844C8413-3396-4CEB-96D5-92632C128768}"/>
              </a:ext>
            </a:extLst>
          </p:cNvPr>
          <p:cNvSpPr/>
          <p:nvPr/>
        </p:nvSpPr>
        <p:spPr>
          <a:xfrm>
            <a:off x="4090781" y="2144699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3B22092E-86B5-436B-AF24-C6D3BE6EE308}"/>
              </a:ext>
            </a:extLst>
          </p:cNvPr>
          <p:cNvSpPr/>
          <p:nvPr/>
        </p:nvSpPr>
        <p:spPr>
          <a:xfrm>
            <a:off x="4518387" y="214469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22501542-4B21-4F5B-9053-6421255DD1C4}"/>
              </a:ext>
            </a:extLst>
          </p:cNvPr>
          <p:cNvSpPr/>
          <p:nvPr/>
        </p:nvSpPr>
        <p:spPr>
          <a:xfrm>
            <a:off x="3930243" y="271952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7662BADD-E8A1-4650-9D9E-4601C9D8EB05}"/>
              </a:ext>
            </a:extLst>
          </p:cNvPr>
          <p:cNvSpPr/>
          <p:nvPr/>
        </p:nvSpPr>
        <p:spPr>
          <a:xfrm>
            <a:off x="4357848" y="271952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FF249218-4277-4A82-B0CF-6C1F2AFA2D2B}"/>
              </a:ext>
            </a:extLst>
          </p:cNvPr>
          <p:cNvSpPr/>
          <p:nvPr/>
        </p:nvSpPr>
        <p:spPr>
          <a:xfrm>
            <a:off x="3930242" y="230375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67C456AF-A43C-44EE-BBAC-321DF2EE20D6}"/>
              </a:ext>
            </a:extLst>
          </p:cNvPr>
          <p:cNvSpPr/>
          <p:nvPr/>
        </p:nvSpPr>
        <p:spPr>
          <a:xfrm>
            <a:off x="4357847" y="2303755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5FD6F6A-7C69-499B-B4CF-0414E81C7D4F}"/>
              </a:ext>
            </a:extLst>
          </p:cNvPr>
          <p:cNvSpPr txBox="1"/>
          <p:nvPr/>
        </p:nvSpPr>
        <p:spPr>
          <a:xfrm>
            <a:off x="4272793" y="1558171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[:,:,0]</a:t>
            </a: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8D857457-83EB-4538-ADBB-B918DB45F8FE}"/>
              </a:ext>
            </a:extLst>
          </p:cNvPr>
          <p:cNvSpPr/>
          <p:nvPr/>
        </p:nvSpPr>
        <p:spPr>
          <a:xfrm>
            <a:off x="5846059" y="2414698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6" name="Würfel 35">
            <a:extLst>
              <a:ext uri="{FF2B5EF4-FFF2-40B4-BE49-F238E27FC236}">
                <a16:creationId xmlns:a16="http://schemas.microsoft.com/office/drawing/2014/main" id="{E4CFEF89-75E1-4FD3-8D45-8F9A39CF4D78}"/>
              </a:ext>
            </a:extLst>
          </p:cNvPr>
          <p:cNvSpPr/>
          <p:nvPr/>
        </p:nvSpPr>
        <p:spPr>
          <a:xfrm>
            <a:off x="6273665" y="2414698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7" name="Würfel 36">
            <a:extLst>
              <a:ext uri="{FF2B5EF4-FFF2-40B4-BE49-F238E27FC236}">
                <a16:creationId xmlns:a16="http://schemas.microsoft.com/office/drawing/2014/main" id="{AF626A8C-8609-4AB8-AEBE-478DADCF0B0F}"/>
              </a:ext>
            </a:extLst>
          </p:cNvPr>
          <p:cNvSpPr/>
          <p:nvPr/>
        </p:nvSpPr>
        <p:spPr>
          <a:xfrm>
            <a:off x="5846058" y="199892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57CFA65C-4B6B-4046-BBFC-BD7A5408AC03}"/>
              </a:ext>
            </a:extLst>
          </p:cNvPr>
          <p:cNvSpPr/>
          <p:nvPr/>
        </p:nvSpPr>
        <p:spPr>
          <a:xfrm>
            <a:off x="6273664" y="1998926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1F514EEB-077A-4804-80CF-CF20A6955836}"/>
              </a:ext>
            </a:extLst>
          </p:cNvPr>
          <p:cNvSpPr/>
          <p:nvPr/>
        </p:nvSpPr>
        <p:spPr>
          <a:xfrm>
            <a:off x="5687740" y="2559701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F218418D-8152-4E76-BDA3-EA114DD12019}"/>
              </a:ext>
            </a:extLst>
          </p:cNvPr>
          <p:cNvSpPr/>
          <p:nvPr/>
        </p:nvSpPr>
        <p:spPr>
          <a:xfrm>
            <a:off x="6115346" y="2559701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3B1A2471-D28B-4B5C-8A1A-3B6A730AED6C}"/>
              </a:ext>
            </a:extLst>
          </p:cNvPr>
          <p:cNvSpPr/>
          <p:nvPr/>
        </p:nvSpPr>
        <p:spPr>
          <a:xfrm>
            <a:off x="5687739" y="2143930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C86A7E73-283B-4F43-B5C7-43E2F83E9F37}"/>
              </a:ext>
            </a:extLst>
          </p:cNvPr>
          <p:cNvSpPr/>
          <p:nvPr/>
        </p:nvSpPr>
        <p:spPr>
          <a:xfrm>
            <a:off x="6115345" y="2143929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2D18EEA2-993A-4E1A-9CC1-E91D0A142132}"/>
              </a:ext>
            </a:extLst>
          </p:cNvPr>
          <p:cNvSpPr/>
          <p:nvPr/>
        </p:nvSpPr>
        <p:spPr>
          <a:xfrm>
            <a:off x="5527201" y="271875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639F4BE2-A144-4F37-A9D6-DF913A703D0D}"/>
              </a:ext>
            </a:extLst>
          </p:cNvPr>
          <p:cNvSpPr/>
          <p:nvPr/>
        </p:nvSpPr>
        <p:spPr>
          <a:xfrm>
            <a:off x="5954806" y="2718758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E4C9B7FE-C919-421E-A943-1C3D000622BB}"/>
              </a:ext>
            </a:extLst>
          </p:cNvPr>
          <p:cNvSpPr/>
          <p:nvPr/>
        </p:nvSpPr>
        <p:spPr>
          <a:xfrm>
            <a:off x="5527200" y="230298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3990E10E-C172-4DBA-8EC3-9D3C0599AEC3}"/>
              </a:ext>
            </a:extLst>
          </p:cNvPr>
          <p:cNvSpPr/>
          <p:nvPr/>
        </p:nvSpPr>
        <p:spPr>
          <a:xfrm>
            <a:off x="5954805" y="230298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F909A34-1C84-4220-B61B-B63CFCA778AB}"/>
              </a:ext>
            </a:extLst>
          </p:cNvPr>
          <p:cNvSpPr txBox="1"/>
          <p:nvPr/>
        </p:nvSpPr>
        <p:spPr>
          <a:xfrm>
            <a:off x="5952978" y="1558171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[:,1,:]</a:t>
            </a:r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3F14CFF1-B72F-4E44-9AC1-0FA5B298A95F}"/>
              </a:ext>
            </a:extLst>
          </p:cNvPr>
          <p:cNvSpPr/>
          <p:nvPr/>
        </p:nvSpPr>
        <p:spPr>
          <a:xfrm>
            <a:off x="7443017" y="2414697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B3E68184-5E54-495B-BD5E-3E673CF85559}"/>
              </a:ext>
            </a:extLst>
          </p:cNvPr>
          <p:cNvSpPr/>
          <p:nvPr/>
        </p:nvSpPr>
        <p:spPr>
          <a:xfrm>
            <a:off x="7870623" y="2414697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C7DDF9D3-9052-485B-93EC-7CF250F9DCB6}"/>
              </a:ext>
            </a:extLst>
          </p:cNvPr>
          <p:cNvSpPr/>
          <p:nvPr/>
        </p:nvSpPr>
        <p:spPr>
          <a:xfrm>
            <a:off x="7443016" y="199892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C2ECBA7C-29C1-4B9C-97E9-6784EBF3D73A}"/>
              </a:ext>
            </a:extLst>
          </p:cNvPr>
          <p:cNvSpPr/>
          <p:nvPr/>
        </p:nvSpPr>
        <p:spPr>
          <a:xfrm>
            <a:off x="7870622" y="199892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F57C040A-FF2E-4DAB-BDFD-D8FE9C0F25A4}"/>
              </a:ext>
            </a:extLst>
          </p:cNvPr>
          <p:cNvSpPr/>
          <p:nvPr/>
        </p:nvSpPr>
        <p:spPr>
          <a:xfrm>
            <a:off x="7284698" y="2559700"/>
            <a:ext cx="540000" cy="540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AFF20B0C-784A-4B5E-9FBF-AF27E893C316}"/>
              </a:ext>
            </a:extLst>
          </p:cNvPr>
          <p:cNvSpPr/>
          <p:nvPr/>
        </p:nvSpPr>
        <p:spPr>
          <a:xfrm>
            <a:off x="7712304" y="2559700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4" name="Würfel 53">
            <a:extLst>
              <a:ext uri="{FF2B5EF4-FFF2-40B4-BE49-F238E27FC236}">
                <a16:creationId xmlns:a16="http://schemas.microsoft.com/office/drawing/2014/main" id="{675F6574-5864-4E17-A7AB-932CDB04E578}"/>
              </a:ext>
            </a:extLst>
          </p:cNvPr>
          <p:cNvSpPr/>
          <p:nvPr/>
        </p:nvSpPr>
        <p:spPr>
          <a:xfrm>
            <a:off x="7284697" y="2143929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6F125F90-8BE9-4DCD-ADDA-0C95A49CA044}"/>
              </a:ext>
            </a:extLst>
          </p:cNvPr>
          <p:cNvSpPr/>
          <p:nvPr/>
        </p:nvSpPr>
        <p:spPr>
          <a:xfrm>
            <a:off x="7712303" y="214392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6" name="Würfel 55">
            <a:extLst>
              <a:ext uri="{FF2B5EF4-FFF2-40B4-BE49-F238E27FC236}">
                <a16:creationId xmlns:a16="http://schemas.microsoft.com/office/drawing/2014/main" id="{3BF3D92F-ADB3-4271-8CB8-B5EBF77BF06C}"/>
              </a:ext>
            </a:extLst>
          </p:cNvPr>
          <p:cNvSpPr/>
          <p:nvPr/>
        </p:nvSpPr>
        <p:spPr>
          <a:xfrm>
            <a:off x="7124159" y="271875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Würfel 56">
            <a:extLst>
              <a:ext uri="{FF2B5EF4-FFF2-40B4-BE49-F238E27FC236}">
                <a16:creationId xmlns:a16="http://schemas.microsoft.com/office/drawing/2014/main" id="{23C83632-38B3-4115-8C3D-14D0B81E0C34}"/>
              </a:ext>
            </a:extLst>
          </p:cNvPr>
          <p:cNvSpPr/>
          <p:nvPr/>
        </p:nvSpPr>
        <p:spPr>
          <a:xfrm>
            <a:off x="7551764" y="271875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A3B5767A-B626-40AE-886A-9E8BBDC92F47}"/>
              </a:ext>
            </a:extLst>
          </p:cNvPr>
          <p:cNvSpPr/>
          <p:nvPr/>
        </p:nvSpPr>
        <p:spPr>
          <a:xfrm>
            <a:off x="7124158" y="230298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5B8D7B6F-153F-47C6-9614-786835EC463F}"/>
              </a:ext>
            </a:extLst>
          </p:cNvPr>
          <p:cNvSpPr/>
          <p:nvPr/>
        </p:nvSpPr>
        <p:spPr>
          <a:xfrm>
            <a:off x="7551763" y="230298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7F42E14-0E8C-4392-A06E-2F321B3CD95B}"/>
              </a:ext>
            </a:extLst>
          </p:cNvPr>
          <p:cNvSpPr txBox="1"/>
          <p:nvPr/>
        </p:nvSpPr>
        <p:spPr>
          <a:xfrm>
            <a:off x="7510346" y="1558171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[0,:,:]</a:t>
            </a:r>
          </a:p>
        </p:txBody>
      </p:sp>
      <p:sp>
        <p:nvSpPr>
          <p:cNvPr id="61" name="Würfel 60">
            <a:extLst>
              <a:ext uri="{FF2B5EF4-FFF2-40B4-BE49-F238E27FC236}">
                <a16:creationId xmlns:a16="http://schemas.microsoft.com/office/drawing/2014/main" id="{2794282E-690F-46AF-92C9-E998A724E268}"/>
              </a:ext>
            </a:extLst>
          </p:cNvPr>
          <p:cNvSpPr/>
          <p:nvPr/>
        </p:nvSpPr>
        <p:spPr>
          <a:xfrm>
            <a:off x="9070933" y="241469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CA3FA7E6-8B6E-4215-88CC-2E60C5FFBBEB}"/>
              </a:ext>
            </a:extLst>
          </p:cNvPr>
          <p:cNvSpPr/>
          <p:nvPr/>
        </p:nvSpPr>
        <p:spPr>
          <a:xfrm>
            <a:off x="9498539" y="2414697"/>
            <a:ext cx="540000" cy="540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ED20B42A-C412-4072-B29B-E4FDB92851C0}"/>
              </a:ext>
            </a:extLst>
          </p:cNvPr>
          <p:cNvSpPr/>
          <p:nvPr/>
        </p:nvSpPr>
        <p:spPr>
          <a:xfrm>
            <a:off x="9070932" y="199892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A5E6D235-B7D4-427D-AA66-D441981BA5AC}"/>
              </a:ext>
            </a:extLst>
          </p:cNvPr>
          <p:cNvSpPr/>
          <p:nvPr/>
        </p:nvSpPr>
        <p:spPr>
          <a:xfrm>
            <a:off x="9498538" y="199892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11EF776A-3A70-4A93-A618-8FF388D47D40}"/>
              </a:ext>
            </a:extLst>
          </p:cNvPr>
          <p:cNvSpPr/>
          <p:nvPr/>
        </p:nvSpPr>
        <p:spPr>
          <a:xfrm>
            <a:off x="8912614" y="2559700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C89339F2-2840-4F76-8843-CD6240BF887F}"/>
              </a:ext>
            </a:extLst>
          </p:cNvPr>
          <p:cNvSpPr/>
          <p:nvPr/>
        </p:nvSpPr>
        <p:spPr>
          <a:xfrm>
            <a:off x="9340220" y="2559700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3028FE86-3450-4431-B9A8-266E440710F5}"/>
              </a:ext>
            </a:extLst>
          </p:cNvPr>
          <p:cNvSpPr/>
          <p:nvPr/>
        </p:nvSpPr>
        <p:spPr>
          <a:xfrm>
            <a:off x="8912613" y="2143929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F1D6121D-F8F1-4E40-B0F6-81C7E2E0E6EF}"/>
              </a:ext>
            </a:extLst>
          </p:cNvPr>
          <p:cNvSpPr/>
          <p:nvPr/>
        </p:nvSpPr>
        <p:spPr>
          <a:xfrm>
            <a:off x="9340219" y="214392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063245BE-E3F9-41E4-99C4-FF4CD60FAE66}"/>
              </a:ext>
            </a:extLst>
          </p:cNvPr>
          <p:cNvSpPr/>
          <p:nvPr/>
        </p:nvSpPr>
        <p:spPr>
          <a:xfrm>
            <a:off x="8752075" y="271875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22B8E3C5-4602-4F05-926C-8E14D5D13575}"/>
              </a:ext>
            </a:extLst>
          </p:cNvPr>
          <p:cNvSpPr/>
          <p:nvPr/>
        </p:nvSpPr>
        <p:spPr>
          <a:xfrm>
            <a:off x="9179680" y="2718757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B009D9EA-95F7-4027-B240-E6D86E1EFF18}"/>
              </a:ext>
            </a:extLst>
          </p:cNvPr>
          <p:cNvSpPr/>
          <p:nvPr/>
        </p:nvSpPr>
        <p:spPr>
          <a:xfrm>
            <a:off x="8752074" y="230298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BE25CCCF-CC57-40E1-BE8D-8DBA42629070}"/>
              </a:ext>
            </a:extLst>
          </p:cNvPr>
          <p:cNvSpPr/>
          <p:nvPr/>
        </p:nvSpPr>
        <p:spPr>
          <a:xfrm>
            <a:off x="9179679" y="230298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FF2ABCE-3356-4AC3-B3E4-55037E9D68D0}"/>
              </a:ext>
            </a:extLst>
          </p:cNvPr>
          <p:cNvSpPr txBox="1"/>
          <p:nvPr/>
        </p:nvSpPr>
        <p:spPr>
          <a:xfrm>
            <a:off x="9138262" y="1558171"/>
            <a:ext cx="9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[0,1,:]</a:t>
            </a:r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D4C03771-A94F-4FB2-B5BF-92981870B8B4}"/>
              </a:ext>
            </a:extLst>
          </p:cNvPr>
          <p:cNvSpPr/>
          <p:nvPr/>
        </p:nvSpPr>
        <p:spPr>
          <a:xfrm>
            <a:off x="10618319" y="241469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03C3E335-DE03-4900-BBC4-4CB9F6C4C73D}"/>
              </a:ext>
            </a:extLst>
          </p:cNvPr>
          <p:cNvSpPr/>
          <p:nvPr/>
        </p:nvSpPr>
        <p:spPr>
          <a:xfrm>
            <a:off x="11045925" y="2414696"/>
            <a:ext cx="540000" cy="540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4D94FD7D-A518-407D-9F80-7C76A797B29B}"/>
              </a:ext>
            </a:extLst>
          </p:cNvPr>
          <p:cNvSpPr/>
          <p:nvPr/>
        </p:nvSpPr>
        <p:spPr>
          <a:xfrm>
            <a:off x="10618318" y="199892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E0DABCFB-E4DB-40C8-ADED-8029EC092B86}"/>
              </a:ext>
            </a:extLst>
          </p:cNvPr>
          <p:cNvSpPr/>
          <p:nvPr/>
        </p:nvSpPr>
        <p:spPr>
          <a:xfrm>
            <a:off x="11045924" y="1998924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4CDF17FF-19DA-4C22-AE8A-6F66246B9085}"/>
              </a:ext>
            </a:extLst>
          </p:cNvPr>
          <p:cNvSpPr/>
          <p:nvPr/>
        </p:nvSpPr>
        <p:spPr>
          <a:xfrm>
            <a:off x="10460000" y="2559699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46B12533-D206-4036-8AC7-82AB17773812}"/>
              </a:ext>
            </a:extLst>
          </p:cNvPr>
          <p:cNvSpPr/>
          <p:nvPr/>
        </p:nvSpPr>
        <p:spPr>
          <a:xfrm>
            <a:off x="10887606" y="2559699"/>
            <a:ext cx="540000" cy="540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4322975D-D01D-4A9A-A890-BD0EA8D640D6}"/>
              </a:ext>
            </a:extLst>
          </p:cNvPr>
          <p:cNvSpPr/>
          <p:nvPr/>
        </p:nvSpPr>
        <p:spPr>
          <a:xfrm>
            <a:off x="10459999" y="2143928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5C64216F-D781-4212-A42B-0608E705A6EC}"/>
              </a:ext>
            </a:extLst>
          </p:cNvPr>
          <p:cNvSpPr/>
          <p:nvPr/>
        </p:nvSpPr>
        <p:spPr>
          <a:xfrm>
            <a:off x="10887605" y="2143927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9E45F931-F20E-4E9C-881B-3B72F503CFD3}"/>
              </a:ext>
            </a:extLst>
          </p:cNvPr>
          <p:cNvSpPr/>
          <p:nvPr/>
        </p:nvSpPr>
        <p:spPr>
          <a:xfrm>
            <a:off x="10299461" y="2718756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57681665-FAE6-4B5A-980F-1CEDE60AB6DA}"/>
              </a:ext>
            </a:extLst>
          </p:cNvPr>
          <p:cNvSpPr/>
          <p:nvPr/>
        </p:nvSpPr>
        <p:spPr>
          <a:xfrm>
            <a:off x="10727066" y="271875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5656D45E-99D0-4E94-815F-0747762C5D5E}"/>
              </a:ext>
            </a:extLst>
          </p:cNvPr>
          <p:cNvSpPr/>
          <p:nvPr/>
        </p:nvSpPr>
        <p:spPr>
          <a:xfrm>
            <a:off x="10299460" y="2302985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25EA144A-0BB3-4293-96CA-7185A736D9C0}"/>
              </a:ext>
            </a:extLst>
          </p:cNvPr>
          <p:cNvSpPr/>
          <p:nvPr/>
        </p:nvSpPr>
        <p:spPr>
          <a:xfrm>
            <a:off x="10727065" y="2302984"/>
            <a:ext cx="540000" cy="5400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A5CE478-E1D3-415D-BA10-2E024115F7AA}"/>
              </a:ext>
            </a:extLst>
          </p:cNvPr>
          <p:cNvSpPr txBox="1"/>
          <p:nvPr/>
        </p:nvSpPr>
        <p:spPr>
          <a:xfrm>
            <a:off x="10569460" y="1558171"/>
            <a:ext cx="103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array</a:t>
            </a:r>
            <a:r>
              <a:rPr lang="de-DE" sz="1400" dirty="0"/>
              <a:t>[0,1,0]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21E681A-8BF4-4118-89A4-D5AA399A1BB0}"/>
              </a:ext>
            </a:extLst>
          </p:cNvPr>
          <p:cNvCxnSpPr/>
          <p:nvPr/>
        </p:nvCxnSpPr>
        <p:spPr>
          <a:xfrm flipV="1">
            <a:off x="346229" y="2413927"/>
            <a:ext cx="0" cy="84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86EC5B26-476A-4D7B-B8E8-304D56DE102E}"/>
              </a:ext>
            </a:extLst>
          </p:cNvPr>
          <p:cNvSpPr txBox="1"/>
          <p:nvPr/>
        </p:nvSpPr>
        <p:spPr>
          <a:xfrm rot="16200000">
            <a:off x="-95334" y="2707360"/>
            <a:ext cx="59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axis</a:t>
            </a:r>
            <a:r>
              <a:rPr lang="de-DE" sz="1400" dirty="0"/>
              <a:t> 0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A8A270F-2F4B-4377-A7DE-64EE09C6BDAF}"/>
              </a:ext>
            </a:extLst>
          </p:cNvPr>
          <p:cNvCxnSpPr>
            <a:cxnSpLocks/>
          </p:cNvCxnSpPr>
          <p:nvPr/>
        </p:nvCxnSpPr>
        <p:spPr>
          <a:xfrm flipV="1">
            <a:off x="498629" y="3411156"/>
            <a:ext cx="8437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9D95A6B4-1736-400B-AD06-346B7F397890}"/>
              </a:ext>
            </a:extLst>
          </p:cNvPr>
          <p:cNvSpPr txBox="1"/>
          <p:nvPr/>
        </p:nvSpPr>
        <p:spPr>
          <a:xfrm>
            <a:off x="586846" y="3374871"/>
            <a:ext cx="59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axis</a:t>
            </a:r>
            <a:r>
              <a:rPr lang="de-DE" sz="1400" dirty="0"/>
              <a:t> 1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A063CA60-B786-43F1-A722-D97859D7A15D}"/>
              </a:ext>
            </a:extLst>
          </p:cNvPr>
          <p:cNvCxnSpPr>
            <a:cxnSpLocks/>
          </p:cNvCxnSpPr>
          <p:nvPr/>
        </p:nvCxnSpPr>
        <p:spPr>
          <a:xfrm flipV="1">
            <a:off x="1435784" y="2905638"/>
            <a:ext cx="480097" cy="498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2A08DAFA-58F3-4496-A73D-4C9897B0D221}"/>
              </a:ext>
            </a:extLst>
          </p:cNvPr>
          <p:cNvSpPr txBox="1"/>
          <p:nvPr/>
        </p:nvSpPr>
        <p:spPr>
          <a:xfrm>
            <a:off x="1642961" y="3064696"/>
            <a:ext cx="59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axis</a:t>
            </a:r>
            <a:r>
              <a:rPr lang="de-DE" sz="1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7625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ürfel 6">
            <a:extLst>
              <a:ext uri="{FF2B5EF4-FFF2-40B4-BE49-F238E27FC236}">
                <a16:creationId xmlns:a16="http://schemas.microsoft.com/office/drawing/2014/main" id="{41182AB0-0C49-4FEA-A1B1-6B284159DB23}"/>
              </a:ext>
            </a:extLst>
          </p:cNvPr>
          <p:cNvSpPr/>
          <p:nvPr/>
        </p:nvSpPr>
        <p:spPr>
          <a:xfrm>
            <a:off x="3051629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D95773C2-51A7-4DD1-A134-4DAA6AE1BE21}"/>
              </a:ext>
            </a:extLst>
          </p:cNvPr>
          <p:cNvSpPr/>
          <p:nvPr/>
        </p:nvSpPr>
        <p:spPr>
          <a:xfrm>
            <a:off x="3479234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6AC6F93F-1745-4A8A-B3FE-CB6B485C504D}"/>
              </a:ext>
            </a:extLst>
          </p:cNvPr>
          <p:cNvSpPr/>
          <p:nvPr/>
        </p:nvSpPr>
        <p:spPr>
          <a:xfrm>
            <a:off x="3051628" y="1284275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BA9DE6D4-BE7C-4504-AF02-4127C2EE06CB}"/>
              </a:ext>
            </a:extLst>
          </p:cNvPr>
          <p:cNvSpPr/>
          <p:nvPr/>
        </p:nvSpPr>
        <p:spPr>
          <a:xfrm>
            <a:off x="3479233" y="1284274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CD8B6240-97BC-4696-9C51-22C76C6A5C0E}"/>
              </a:ext>
            </a:extLst>
          </p:cNvPr>
          <p:cNvSpPr/>
          <p:nvPr/>
        </p:nvSpPr>
        <p:spPr>
          <a:xfrm>
            <a:off x="3909773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74A37F51-300A-4D72-A3BB-47E852045FB4}"/>
              </a:ext>
            </a:extLst>
          </p:cNvPr>
          <p:cNvSpPr/>
          <p:nvPr/>
        </p:nvSpPr>
        <p:spPr>
          <a:xfrm>
            <a:off x="3909772" y="1284274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C729138D-E4AF-46AB-A55E-5B3D47232CC5}"/>
              </a:ext>
            </a:extLst>
          </p:cNvPr>
          <p:cNvSpPr/>
          <p:nvPr/>
        </p:nvSpPr>
        <p:spPr>
          <a:xfrm>
            <a:off x="5048986" y="1446826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14F7487-4742-4B86-ADC1-11BD60D06011}"/>
              </a:ext>
            </a:extLst>
          </p:cNvPr>
          <p:cNvSpPr txBox="1"/>
          <p:nvPr/>
        </p:nvSpPr>
        <p:spPr>
          <a:xfrm>
            <a:off x="4645685" y="1446826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.</a:t>
            </a:r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BA69E5ED-98C8-48B6-8C27-FCF4A52CF3B0}"/>
              </a:ext>
            </a:extLst>
          </p:cNvPr>
          <p:cNvSpPr/>
          <p:nvPr/>
        </p:nvSpPr>
        <p:spPr>
          <a:xfrm>
            <a:off x="6603016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12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DC16D0A4-4344-4051-B2F7-55B9BA0DF536}"/>
              </a:ext>
            </a:extLst>
          </p:cNvPr>
          <p:cNvSpPr/>
          <p:nvPr/>
        </p:nvSpPr>
        <p:spPr>
          <a:xfrm>
            <a:off x="7030621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46A86088-E82F-4AC4-BC53-4C94B46D67F4}"/>
              </a:ext>
            </a:extLst>
          </p:cNvPr>
          <p:cNvSpPr/>
          <p:nvPr/>
        </p:nvSpPr>
        <p:spPr>
          <a:xfrm>
            <a:off x="6603015" y="1284275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5FDB8AAF-A886-452D-8645-0D4CBCCB13B1}"/>
              </a:ext>
            </a:extLst>
          </p:cNvPr>
          <p:cNvSpPr/>
          <p:nvPr/>
        </p:nvSpPr>
        <p:spPr>
          <a:xfrm>
            <a:off x="7030620" y="1284274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65D7CBA2-B206-491E-8C8E-9AD0DFB4E895}"/>
              </a:ext>
            </a:extLst>
          </p:cNvPr>
          <p:cNvSpPr/>
          <p:nvPr/>
        </p:nvSpPr>
        <p:spPr>
          <a:xfrm>
            <a:off x="7461160" y="1700046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18</a:t>
            </a:r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B45C9112-73E6-46BC-93DA-56FDF5A0DBEB}"/>
              </a:ext>
            </a:extLst>
          </p:cNvPr>
          <p:cNvSpPr/>
          <p:nvPr/>
        </p:nvSpPr>
        <p:spPr>
          <a:xfrm>
            <a:off x="7461159" y="1284274"/>
            <a:ext cx="540000" cy="54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8A796A-D80A-4633-A47F-3DAA90D0011A}"/>
              </a:ext>
            </a:extLst>
          </p:cNvPr>
          <p:cNvSpPr txBox="1"/>
          <p:nvPr/>
        </p:nvSpPr>
        <p:spPr>
          <a:xfrm>
            <a:off x="5935752" y="15251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=</a:t>
            </a:r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4CADF0D1-115B-4FEB-8624-CE6C134DAC8C}"/>
              </a:ext>
            </a:extLst>
          </p:cNvPr>
          <p:cNvSpPr/>
          <p:nvPr/>
        </p:nvSpPr>
        <p:spPr>
          <a:xfrm>
            <a:off x="4565503" y="2970057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2B8804C3-CA8B-44B1-BEF0-D7C3E7476786}"/>
              </a:ext>
            </a:extLst>
          </p:cNvPr>
          <p:cNvSpPr/>
          <p:nvPr/>
        </p:nvSpPr>
        <p:spPr>
          <a:xfrm>
            <a:off x="4993108" y="2970057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E4B3958E-DE1C-45C6-864A-45DE9069749D}"/>
              </a:ext>
            </a:extLst>
          </p:cNvPr>
          <p:cNvSpPr/>
          <p:nvPr/>
        </p:nvSpPr>
        <p:spPr>
          <a:xfrm>
            <a:off x="4565502" y="2554286"/>
            <a:ext cx="540000" cy="5400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8BBE179B-E5D0-48B1-ABC2-DEE80219FC44}"/>
              </a:ext>
            </a:extLst>
          </p:cNvPr>
          <p:cNvSpPr/>
          <p:nvPr/>
        </p:nvSpPr>
        <p:spPr>
          <a:xfrm>
            <a:off x="4993107" y="2554285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9EA7F426-1BE9-47BB-8C8C-FDB6A33474C9}"/>
              </a:ext>
            </a:extLst>
          </p:cNvPr>
          <p:cNvSpPr/>
          <p:nvPr/>
        </p:nvSpPr>
        <p:spPr>
          <a:xfrm>
            <a:off x="5423647" y="2970057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6" name="Würfel 35">
            <a:extLst>
              <a:ext uri="{FF2B5EF4-FFF2-40B4-BE49-F238E27FC236}">
                <a16:creationId xmlns:a16="http://schemas.microsoft.com/office/drawing/2014/main" id="{4965F577-DF22-4C66-874E-E54931549FC7}"/>
              </a:ext>
            </a:extLst>
          </p:cNvPr>
          <p:cNvSpPr/>
          <p:nvPr/>
        </p:nvSpPr>
        <p:spPr>
          <a:xfrm>
            <a:off x="5423646" y="2554285"/>
            <a:ext cx="540000" cy="540000"/>
          </a:xfrm>
          <a:prstGeom prst="cub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7" name="Geschweifte Klammer links 36">
            <a:extLst>
              <a:ext uri="{FF2B5EF4-FFF2-40B4-BE49-F238E27FC236}">
                <a16:creationId xmlns:a16="http://schemas.microsoft.com/office/drawing/2014/main" id="{42912666-3C3C-4058-880D-7FA7F079B745}"/>
              </a:ext>
            </a:extLst>
          </p:cNvPr>
          <p:cNvSpPr/>
          <p:nvPr/>
        </p:nvSpPr>
        <p:spPr>
          <a:xfrm rot="16200000">
            <a:off x="5180967" y="1801966"/>
            <a:ext cx="276038" cy="95395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9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3DF13FD-5870-4418-8F51-F01476DD54D1}"/>
              </a:ext>
            </a:extLst>
          </p:cNvPr>
          <p:cNvGrpSpPr/>
          <p:nvPr/>
        </p:nvGrpSpPr>
        <p:grpSpPr>
          <a:xfrm>
            <a:off x="541119" y="3428085"/>
            <a:ext cx="3233893" cy="1814502"/>
            <a:chOff x="585036" y="3326362"/>
            <a:chExt cx="3233893" cy="1814502"/>
          </a:xfrm>
        </p:grpSpPr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8B98A8D3-3521-4885-808C-CAA33729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36" y="3326362"/>
              <a:ext cx="3233893" cy="181450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977BEA22-6FFD-4F6B-83AC-8225FD8E7065}"/>
                </a:ext>
              </a:extLst>
            </p:cNvPr>
            <p:cNvGrpSpPr/>
            <p:nvPr/>
          </p:nvGrpSpPr>
          <p:grpSpPr>
            <a:xfrm>
              <a:off x="1539321" y="3591969"/>
              <a:ext cx="927498" cy="612016"/>
              <a:chOff x="9243159" y="4290200"/>
              <a:chExt cx="927498" cy="612016"/>
            </a:xfrm>
          </p:grpSpPr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3187F8-4864-44FA-AD00-7D4B48AD5714}"/>
                  </a:ext>
                </a:extLst>
              </p:cNvPr>
              <p:cNvSpPr txBox="1"/>
              <p:nvPr/>
            </p:nvSpPr>
            <p:spPr>
              <a:xfrm>
                <a:off x="9243159" y="4290200"/>
                <a:ext cx="702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FF0000"/>
                    </a:solidFill>
                  </a:rPr>
                  <a:t>GitHub</a:t>
                </a:r>
              </a:p>
            </p:txBody>
          </p:sp>
          <p:pic>
            <p:nvPicPr>
              <p:cNvPr id="61" name="Grafik 60">
                <a:extLst>
                  <a:ext uri="{FF2B5EF4-FFF2-40B4-BE49-F238E27FC236}">
                    <a16:creationId xmlns:a16="http://schemas.microsoft.com/office/drawing/2014/main" id="{0EC0E7C4-A91F-4266-AE09-036528C73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5595" y="4331557"/>
                <a:ext cx="225062" cy="225062"/>
              </a:xfrm>
              <a:prstGeom prst="rect">
                <a:avLst/>
              </a:prstGeom>
            </p:spPr>
          </p:pic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1AFA3F34-2F22-41A6-B4E7-9CB9E53B847E}"/>
                  </a:ext>
                </a:extLst>
              </p:cNvPr>
              <p:cNvSpPr txBox="1"/>
              <p:nvPr/>
            </p:nvSpPr>
            <p:spPr>
              <a:xfrm>
                <a:off x="9262334" y="4625217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de-DE" sz="1200" dirty="0"/>
              </a:p>
            </p:txBody>
          </p:sp>
        </p:grp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15DEF349-3583-4AFE-B702-5841C07CCD12}"/>
                </a:ext>
              </a:extLst>
            </p:cNvPr>
            <p:cNvSpPr txBox="1"/>
            <p:nvPr/>
          </p:nvSpPr>
          <p:spPr>
            <a:xfrm>
              <a:off x="1006880" y="3946204"/>
              <a:ext cx="263362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/>
                <a:t>save </a:t>
              </a:r>
              <a:r>
                <a:rPr lang="de-DE" sz="1200" dirty="0" err="1"/>
                <a:t>work</a:t>
              </a:r>
              <a:r>
                <a:rPr lang="de-DE" sz="1200" dirty="0"/>
                <a:t> in online </a:t>
              </a:r>
              <a:r>
                <a:rPr lang="de-DE" sz="1200" dirty="0" err="1"/>
                <a:t>repository</a:t>
              </a:r>
              <a:endParaRPr lang="de-DE" sz="1200" dirty="0"/>
            </a:p>
            <a:p>
              <a:r>
                <a:rPr lang="de-DE" sz="1200" dirty="0"/>
                <a:t>Collaborative </a:t>
              </a:r>
              <a:r>
                <a:rPr lang="de-DE" sz="1200" dirty="0" err="1"/>
                <a:t>work</a:t>
              </a:r>
              <a:endParaRPr lang="de-DE" sz="1200" dirty="0"/>
            </a:p>
            <a:p>
              <a:r>
                <a:rPr lang="de-DE" sz="1200" dirty="0"/>
                <a:t>Share </a:t>
              </a:r>
              <a:r>
                <a:rPr lang="de-DE" sz="1200" dirty="0" err="1"/>
                <a:t>work</a:t>
              </a:r>
              <a:r>
                <a:rPr lang="de-DE" sz="1200" dirty="0"/>
                <a:t> </a:t>
              </a:r>
              <a:r>
                <a:rPr lang="de-DE" sz="1200" dirty="0" err="1"/>
                <a:t>with</a:t>
              </a:r>
              <a:r>
                <a:rPr lang="de-DE" sz="1200" dirty="0"/>
                <a:t> </a:t>
              </a:r>
              <a:r>
                <a:rPr lang="de-DE" sz="1200" dirty="0" err="1"/>
                <a:t>community</a:t>
              </a:r>
              <a:endParaRPr lang="de-DE" sz="1200" dirty="0"/>
            </a:p>
            <a:p>
              <a:r>
                <a:rPr lang="de-DE" sz="1200" dirty="0"/>
                <a:t>Easy </a:t>
              </a:r>
              <a:r>
                <a:rPr lang="de-DE" sz="1200" dirty="0" err="1"/>
                <a:t>integration</a:t>
              </a:r>
              <a:r>
                <a:rPr lang="de-DE" sz="1200" dirty="0"/>
                <a:t> </a:t>
              </a:r>
              <a:r>
                <a:rPr lang="de-DE" sz="1200" dirty="0" err="1"/>
                <a:t>of</a:t>
              </a:r>
              <a:r>
                <a:rPr lang="de-DE" sz="1200" dirty="0"/>
                <a:t> </a:t>
              </a:r>
              <a:r>
                <a:rPr lang="de-DE" sz="1200" dirty="0" err="1"/>
                <a:t>version</a:t>
              </a:r>
              <a:r>
                <a:rPr lang="de-DE" sz="1200" dirty="0"/>
                <a:t> </a:t>
              </a:r>
              <a:r>
                <a:rPr lang="de-DE" sz="1200" dirty="0" err="1"/>
                <a:t>control</a:t>
              </a:r>
              <a:endParaRPr lang="de-DE" sz="1200" dirty="0"/>
            </a:p>
          </p:txBody>
        </p: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7466AF11-E5FA-40AD-9A74-CB4AFFFD5A4A}"/>
              </a:ext>
            </a:extLst>
          </p:cNvPr>
          <p:cNvSpPr/>
          <p:nvPr/>
        </p:nvSpPr>
        <p:spPr>
          <a:xfrm>
            <a:off x="5127343" y="3272711"/>
            <a:ext cx="4137659" cy="106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749CC29-FC1E-496A-938C-C83DD391D28D}"/>
              </a:ext>
            </a:extLst>
          </p:cNvPr>
          <p:cNvSpPr/>
          <p:nvPr/>
        </p:nvSpPr>
        <p:spPr>
          <a:xfrm>
            <a:off x="2632570" y="648218"/>
            <a:ext cx="6632433" cy="2538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53724F-8518-45F5-85A0-6D56E5E97552}"/>
              </a:ext>
            </a:extLst>
          </p:cNvPr>
          <p:cNvSpPr txBox="1"/>
          <p:nvPr/>
        </p:nvSpPr>
        <p:spPr>
          <a:xfrm>
            <a:off x="2632570" y="648218"/>
            <a:ext cx="2040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Environment (</a:t>
            </a:r>
            <a:r>
              <a:rPr lang="de-DE" sz="1400" b="1" dirty="0" err="1">
                <a:solidFill>
                  <a:srgbClr val="FF0000"/>
                </a:solidFill>
              </a:rPr>
              <a:t>Anaconda</a:t>
            </a:r>
            <a:r>
              <a:rPr lang="de-DE" sz="1400" b="1" dirty="0"/>
              <a:t>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E14A02-CFCD-4C18-BF8A-747D538761BB}"/>
              </a:ext>
            </a:extLst>
          </p:cNvPr>
          <p:cNvSpPr/>
          <p:nvPr/>
        </p:nvSpPr>
        <p:spPr>
          <a:xfrm>
            <a:off x="2978798" y="1267380"/>
            <a:ext cx="1731147" cy="1786687"/>
          </a:xfrm>
          <a:prstGeom prst="roundRect">
            <a:avLst>
              <a:gd name="adj" fmla="val 50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30C97D-78F7-4DF0-BBD6-AF741E90158A}"/>
              </a:ext>
            </a:extLst>
          </p:cNvPr>
          <p:cNvSpPr txBox="1"/>
          <p:nvPr/>
        </p:nvSpPr>
        <p:spPr>
          <a:xfrm>
            <a:off x="2978798" y="1267380"/>
            <a:ext cx="155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modules</a:t>
            </a:r>
            <a:r>
              <a:rPr lang="de-DE" sz="1400" dirty="0"/>
              <a:t>/</a:t>
            </a:r>
            <a:r>
              <a:rPr lang="de-DE" sz="1400" dirty="0" err="1"/>
              <a:t>packages</a:t>
            </a: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4DB404-E6E8-4F47-B109-17813755A844}"/>
              </a:ext>
            </a:extLst>
          </p:cNvPr>
          <p:cNvSpPr txBox="1"/>
          <p:nvPr/>
        </p:nvSpPr>
        <p:spPr>
          <a:xfrm>
            <a:off x="3037115" y="1729283"/>
            <a:ext cx="1589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 err="1"/>
              <a:t>Numpy</a:t>
            </a:r>
            <a:r>
              <a:rPr lang="de-DE" sz="1200" i="1" dirty="0"/>
              <a:t> (1.23.)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Pandas (2.2.)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 err="1"/>
              <a:t>Tensorflow</a:t>
            </a:r>
            <a:r>
              <a:rPr lang="de-DE" sz="1200" i="1" dirty="0"/>
              <a:t> (2.14.)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1200" i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1EA8EA-F473-47E2-9B34-D601DDF2518C}"/>
              </a:ext>
            </a:extLst>
          </p:cNvPr>
          <p:cNvSpPr txBox="1"/>
          <p:nvPr/>
        </p:nvSpPr>
        <p:spPr>
          <a:xfrm>
            <a:off x="2632570" y="925963"/>
            <a:ext cx="1702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Python (3.9.)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1FC1F4B-E688-4FE4-BF36-CBA74828AF18}"/>
              </a:ext>
            </a:extLst>
          </p:cNvPr>
          <p:cNvSpPr/>
          <p:nvPr/>
        </p:nvSpPr>
        <p:spPr>
          <a:xfrm>
            <a:off x="4845993" y="1267380"/>
            <a:ext cx="2451145" cy="1787796"/>
          </a:xfrm>
          <a:prstGeom prst="roundRect">
            <a:avLst>
              <a:gd name="adj" fmla="val 50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D84165-27BB-4726-A53B-288EEF07CBEE}"/>
              </a:ext>
            </a:extLst>
          </p:cNvPr>
          <p:cNvSpPr txBox="1"/>
          <p:nvPr/>
        </p:nvSpPr>
        <p:spPr>
          <a:xfrm>
            <a:off x="4845993" y="1267380"/>
            <a:ext cx="97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Spyder IDE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D266F4-9C06-4E3C-934A-E03CE297A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6" t="22484" r="68720" b="36249"/>
          <a:stretch/>
        </p:blipFill>
        <p:spPr>
          <a:xfrm>
            <a:off x="4974916" y="1602566"/>
            <a:ext cx="2242168" cy="1317897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6F10021-DA70-4C6B-B0CC-35C53784F677}"/>
              </a:ext>
            </a:extLst>
          </p:cNvPr>
          <p:cNvSpPr/>
          <p:nvPr/>
        </p:nvSpPr>
        <p:spPr>
          <a:xfrm>
            <a:off x="7426062" y="1267380"/>
            <a:ext cx="1511281" cy="1787796"/>
          </a:xfrm>
          <a:prstGeom prst="roundRect">
            <a:avLst>
              <a:gd name="adj" fmla="val 50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12E31D-6D1A-450B-B2B4-79765484F4BD}"/>
              </a:ext>
            </a:extLst>
          </p:cNvPr>
          <p:cNvSpPr txBox="1"/>
          <p:nvPr/>
        </p:nvSpPr>
        <p:spPr>
          <a:xfrm>
            <a:off x="7426060" y="1267380"/>
            <a:ext cx="98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JupyterLab</a:t>
            </a:r>
            <a:endParaRPr lang="de-DE" sz="1400" dirty="0">
              <a:solidFill>
                <a:srgbClr val="FF0000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4BF020B-7974-4C77-9EA5-9A8450EFA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188" t="11314" r="29290" b="5840"/>
          <a:stretch/>
        </p:blipFill>
        <p:spPr>
          <a:xfrm>
            <a:off x="7549222" y="1602566"/>
            <a:ext cx="1281441" cy="131559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54A2C72-0ACB-4923-982F-B8E0882FEF3C}"/>
              </a:ext>
            </a:extLst>
          </p:cNvPr>
          <p:cNvSpPr txBox="1"/>
          <p:nvPr/>
        </p:nvSpPr>
        <p:spPr>
          <a:xfrm>
            <a:off x="6615596" y="3251482"/>
            <a:ext cx="1161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file</a:t>
            </a:r>
            <a:r>
              <a:rPr lang="de-DE" sz="1400" b="1" dirty="0"/>
              <a:t> </a:t>
            </a:r>
            <a:r>
              <a:rPr lang="de-DE" sz="1400" b="1" dirty="0" err="1"/>
              <a:t>directory</a:t>
            </a:r>
            <a:endParaRPr lang="de-DE" sz="1400" b="1" dirty="0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4F499BB5-84C6-47EA-8CB0-A31D5DDF471C}"/>
              </a:ext>
            </a:extLst>
          </p:cNvPr>
          <p:cNvSpPr/>
          <p:nvPr/>
        </p:nvSpPr>
        <p:spPr>
          <a:xfrm>
            <a:off x="7951942" y="2972031"/>
            <a:ext cx="415781" cy="5872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97E8AD4-43D4-409C-87AE-A5D3E6E118AC}"/>
              </a:ext>
            </a:extLst>
          </p:cNvPr>
          <p:cNvSpPr txBox="1"/>
          <p:nvPr/>
        </p:nvSpPr>
        <p:spPr>
          <a:xfrm>
            <a:off x="5201524" y="3648140"/>
            <a:ext cx="1646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data_wrangling.py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plotting.py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200" i="1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1200" i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923560F-838F-44F4-A99D-5F68E2985798}"/>
              </a:ext>
            </a:extLst>
          </p:cNvPr>
          <p:cNvSpPr txBox="1"/>
          <p:nvPr/>
        </p:nvSpPr>
        <p:spPr>
          <a:xfrm>
            <a:off x="7238663" y="3690038"/>
            <a:ext cx="179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285750" indent="-285750">
              <a:buFont typeface="Wingdings" panose="05000000000000000000" pitchFamily="2" charset="2"/>
              <a:buChar char="ü"/>
              <a:defRPr sz="1200" i="1"/>
            </a:lvl1pPr>
          </a:lstStyle>
          <a:p>
            <a:r>
              <a:rPr lang="de-DE" dirty="0" err="1"/>
              <a:t>documentation.ipynb</a:t>
            </a:r>
            <a:endParaRPr lang="de-DE" dirty="0"/>
          </a:p>
          <a:p>
            <a:r>
              <a:rPr lang="de-DE" dirty="0" err="1"/>
              <a:t>exercises.ipynb</a:t>
            </a:r>
            <a:endParaRPr lang="de-DE" dirty="0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C1EC9E90-0D35-405A-BB74-AAC8552AA45E}"/>
              </a:ext>
            </a:extLst>
          </p:cNvPr>
          <p:cNvSpPr/>
          <p:nvPr/>
        </p:nvSpPr>
        <p:spPr>
          <a:xfrm>
            <a:off x="5863674" y="2972031"/>
            <a:ext cx="415781" cy="5872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33FFFCB2-8798-4CCA-8712-0B3B41B54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44" y="5333541"/>
            <a:ext cx="477831" cy="36441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FBD17C7-A6BA-40CD-9F1B-8658F35E8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80" y="5112793"/>
            <a:ext cx="585164" cy="58516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C437239-A90B-4775-8E08-73062B428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20" y="4279756"/>
            <a:ext cx="321960" cy="32196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70E1C17-AC09-434C-A67D-40ECB4E829E4}"/>
              </a:ext>
            </a:extLst>
          </p:cNvPr>
          <p:cNvGrpSpPr/>
          <p:nvPr/>
        </p:nvGrpSpPr>
        <p:grpSpPr>
          <a:xfrm>
            <a:off x="2934003" y="2824801"/>
            <a:ext cx="1648285" cy="458531"/>
            <a:chOff x="896795" y="2753277"/>
            <a:chExt cx="1648285" cy="458531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C8BF1B1-8348-4D8E-81F5-7A29707E1AB5}"/>
                </a:ext>
              </a:extLst>
            </p:cNvPr>
            <p:cNvSpPr/>
            <p:nvPr/>
          </p:nvSpPr>
          <p:spPr>
            <a:xfrm>
              <a:off x="1044632" y="2753277"/>
              <a:ext cx="1500448" cy="458531"/>
            </a:xfrm>
            <a:prstGeom prst="roundRect">
              <a:avLst>
                <a:gd name="adj" fmla="val 1039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Install</a:t>
              </a:r>
              <a:r>
                <a:rPr lang="de-DE" sz="1200" dirty="0"/>
                <a:t> </a:t>
              </a:r>
              <a:r>
                <a:rPr lang="de-DE" sz="1200" dirty="0" err="1"/>
                <a:t>new</a:t>
              </a:r>
              <a:r>
                <a:rPr lang="de-DE" sz="1200" dirty="0"/>
                <a:t> </a:t>
              </a:r>
              <a:r>
                <a:rPr lang="de-DE" sz="1200" dirty="0" err="1"/>
                <a:t>packages</a:t>
              </a:r>
              <a:r>
                <a:rPr lang="de-DE" sz="1200" dirty="0"/>
                <a:t> </a:t>
              </a:r>
              <a:r>
                <a:rPr lang="de-DE" sz="1200" dirty="0" err="1"/>
                <a:t>using</a:t>
              </a:r>
              <a:r>
                <a:rPr lang="de-DE" sz="1200" dirty="0"/>
                <a:t> </a:t>
              </a:r>
              <a:r>
                <a:rPr lang="de-DE" sz="1200" dirty="0" err="1">
                  <a:solidFill>
                    <a:srgbClr val="FF0000"/>
                  </a:solidFill>
                </a:rPr>
                <a:t>pip</a:t>
              </a:r>
              <a:r>
                <a:rPr lang="de-DE" sz="1200" dirty="0"/>
                <a:t> </a:t>
              </a:r>
              <a:r>
                <a:rPr lang="de-DE" sz="1200" dirty="0" err="1"/>
                <a:t>or</a:t>
              </a:r>
              <a:r>
                <a:rPr lang="de-DE" sz="1200" dirty="0"/>
                <a:t> </a:t>
              </a:r>
              <a:r>
                <a:rPr lang="de-DE" sz="1200" dirty="0" err="1">
                  <a:solidFill>
                    <a:srgbClr val="FF0000"/>
                  </a:solidFill>
                </a:rPr>
                <a:t>conda</a:t>
              </a:r>
              <a:r>
                <a:rPr lang="de-DE" sz="1200" dirty="0"/>
                <a:t> 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0280BFE-C2D1-4E81-B2A4-DA8715CE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95" y="2864581"/>
              <a:ext cx="234992" cy="234992"/>
            </a:xfrm>
            <a:prstGeom prst="rect">
              <a:avLst/>
            </a:prstGeom>
          </p:spPr>
        </p:pic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6643AB36-5D89-44EF-B3B7-782723F935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9834" y="697412"/>
            <a:ext cx="277000" cy="277000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AF108CC3-9718-41E0-B33D-14031F7121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4786" y="1284478"/>
            <a:ext cx="306778" cy="30099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3FB16D4E-2310-4904-991B-0C828F88D9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248" y="1281085"/>
            <a:ext cx="307777" cy="307777"/>
          </a:xfrm>
          <a:prstGeom prst="rect">
            <a:avLst/>
          </a:prstGeom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6B9B6D5E-DA98-4AF5-B018-63797209A4FA}"/>
              </a:ext>
            </a:extLst>
          </p:cNvPr>
          <p:cNvGrpSpPr/>
          <p:nvPr/>
        </p:nvGrpSpPr>
        <p:grpSpPr>
          <a:xfrm>
            <a:off x="4544484" y="4504379"/>
            <a:ext cx="2226430" cy="473631"/>
            <a:chOff x="7168546" y="5243743"/>
            <a:chExt cx="2226430" cy="473631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B70586E1-AA8F-4875-9269-BFA08E130B4B}"/>
                </a:ext>
              </a:extLst>
            </p:cNvPr>
            <p:cNvGrpSpPr/>
            <p:nvPr/>
          </p:nvGrpSpPr>
          <p:grpSpPr>
            <a:xfrm>
              <a:off x="7168546" y="5243743"/>
              <a:ext cx="2226430" cy="473631"/>
              <a:chOff x="881343" y="2753277"/>
              <a:chExt cx="2226430" cy="473631"/>
            </a:xfrm>
          </p:grpSpPr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2B4540AC-800B-419E-9F6B-21B07B27E00D}"/>
                  </a:ext>
                </a:extLst>
              </p:cNvPr>
              <p:cNvSpPr/>
              <p:nvPr/>
            </p:nvSpPr>
            <p:spPr>
              <a:xfrm>
                <a:off x="1044631" y="2753277"/>
                <a:ext cx="2063142" cy="473631"/>
              </a:xfrm>
              <a:prstGeom prst="roundRect">
                <a:avLst>
                  <a:gd name="adj" fmla="val 1039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version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control</a:t>
                </a:r>
                <a:r>
                  <a:rPr lang="de-DE" sz="1200" dirty="0"/>
                  <a:t> </a:t>
                </a:r>
                <a:r>
                  <a:rPr lang="de-DE" sz="1200" dirty="0" err="1"/>
                  <a:t>using</a:t>
                </a:r>
                <a:r>
                  <a:rPr lang="de-DE" sz="1200" dirty="0"/>
                  <a:t> </a:t>
                </a:r>
                <a:r>
                  <a:rPr lang="de-DE" sz="1200" dirty="0" err="1">
                    <a:solidFill>
                      <a:srgbClr val="FF0000"/>
                    </a:solidFill>
                  </a:rPr>
                  <a:t>git</a:t>
                </a:r>
                <a:endParaRPr lang="de-DE" sz="1200" dirty="0">
                  <a:solidFill>
                    <a:srgbClr val="FF0000"/>
                  </a:solidFill>
                </a:endParaRPr>
              </a:p>
              <a:p>
                <a:r>
                  <a:rPr lang="de-DE" sz="1200" dirty="0">
                    <a:solidFill>
                      <a:schemeClr val="tx1"/>
                    </a:solidFill>
                  </a:rPr>
                  <a:t>(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if</a:t>
                </a:r>
                <a:r>
                  <a:rPr lang="de-DE" sz="1200" dirty="0">
                    <a:solidFill>
                      <a:schemeClr val="tx1"/>
                    </a:solidFill>
                  </a:rPr>
                  <a:t> Windows: via </a:t>
                </a:r>
                <a:r>
                  <a:rPr lang="de-DE" sz="1200" dirty="0" err="1">
                    <a:solidFill>
                      <a:srgbClr val="FF0000"/>
                    </a:solidFill>
                  </a:rPr>
                  <a:t>Git</a:t>
                </a:r>
                <a:r>
                  <a:rPr lang="de-DE" sz="1200" dirty="0">
                    <a:solidFill>
                      <a:srgbClr val="FF0000"/>
                    </a:solidFill>
                  </a:rPr>
                  <a:t> Bash       </a:t>
                </a:r>
                <a:r>
                  <a:rPr lang="de-DE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380C0E4B-8BAA-4E21-B2C2-E7AFCF7A6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343" y="2881044"/>
                <a:ext cx="234992" cy="234992"/>
              </a:xfrm>
              <a:prstGeom prst="rect">
                <a:avLst/>
              </a:prstGeom>
            </p:spPr>
          </p:pic>
        </p:grp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8B492518-1E34-4730-B06A-7EF815D0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04274" y="5489006"/>
              <a:ext cx="199121" cy="193007"/>
            </a:xfrm>
            <a:prstGeom prst="rect">
              <a:avLst/>
            </a:prstGeom>
          </p:spPr>
        </p:pic>
      </p:grpSp>
      <p:pic>
        <p:nvPicPr>
          <p:cNvPr id="64" name="Grafik 63">
            <a:extLst>
              <a:ext uri="{FF2B5EF4-FFF2-40B4-BE49-F238E27FC236}">
                <a16:creationId xmlns:a16="http://schemas.microsoft.com/office/drawing/2014/main" id="{A8F99C08-B23A-4B09-AFBB-BDC4F9B1DE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3668" y="5153272"/>
            <a:ext cx="524850" cy="52485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28662705-7037-421E-9462-B0B07BEEB4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1506" y="5204665"/>
            <a:ext cx="467268" cy="467268"/>
          </a:xfrm>
          <a:prstGeom prst="rect">
            <a:avLst/>
          </a:prstGeom>
        </p:spPr>
      </p:pic>
      <p:sp>
        <p:nvSpPr>
          <p:cNvPr id="67" name="Pfeil: nach links und rechts 66">
            <a:extLst>
              <a:ext uri="{FF2B5EF4-FFF2-40B4-BE49-F238E27FC236}">
                <a16:creationId xmlns:a16="http://schemas.microsoft.com/office/drawing/2014/main" id="{353C672F-E566-40C4-8DAB-B3962C743B79}"/>
              </a:ext>
            </a:extLst>
          </p:cNvPr>
          <p:cNvSpPr/>
          <p:nvPr/>
        </p:nvSpPr>
        <p:spPr>
          <a:xfrm>
            <a:off x="4645063" y="5256091"/>
            <a:ext cx="1688054" cy="36441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E6F0C8E2-F399-444A-ACD6-EEA96AFB79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27" y="5140863"/>
            <a:ext cx="510327" cy="51032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5D0B73E-6BD9-461F-9A48-259C5CE17A0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04" b="88066" l="4831" r="94686">
                        <a14:foregroundMark x1="33816" y1="78601" x2="33816" y2="78601"/>
                        <a14:foregroundMark x1="8696" y1="53086" x2="8696" y2="53086"/>
                        <a14:foregroundMark x1="17391" y1="67490" x2="17391" y2="67490"/>
                        <a14:foregroundMark x1="5797" y1="39095" x2="5797" y2="39095"/>
                        <a14:foregroundMark x1="48792" y1="14403" x2="48792" y2="14403"/>
                        <a14:foregroundMark x1="95169" y1="50206" x2="95169" y2="50206"/>
                        <a14:foregroundMark x1="55556" y1="3704" x2="55556" y2="3704"/>
                        <a14:foregroundMark x1="45411" y1="88066" x2="45411" y2="88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>
          <a:xfrm>
            <a:off x="6884973" y="4158589"/>
            <a:ext cx="540654" cy="594074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207AEF-705D-40B4-852A-5B7D57D4E9FA}"/>
              </a:ext>
            </a:extLst>
          </p:cNvPr>
          <p:cNvCxnSpPr/>
          <p:nvPr/>
        </p:nvCxnSpPr>
        <p:spPr>
          <a:xfrm flipH="1">
            <a:off x="3841506" y="3604508"/>
            <a:ext cx="1285837" cy="77655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Grafik 74">
            <a:extLst>
              <a:ext uri="{FF2B5EF4-FFF2-40B4-BE49-F238E27FC236}">
                <a16:creationId xmlns:a16="http://schemas.microsoft.com/office/drawing/2014/main" id="{585609A8-47DF-4657-8972-E9636B29806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r="55289"/>
          <a:stretch/>
        </p:blipFill>
        <p:spPr>
          <a:xfrm flipH="1">
            <a:off x="4180393" y="3579055"/>
            <a:ext cx="619126" cy="830998"/>
          </a:xfrm>
          <a:prstGeom prst="rect">
            <a:avLst/>
          </a:prstGeom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867735E1-455B-4EB3-B520-67691DBF7CE6}"/>
              </a:ext>
            </a:extLst>
          </p:cNvPr>
          <p:cNvSpPr txBox="1"/>
          <p:nvPr/>
        </p:nvSpPr>
        <p:spPr>
          <a:xfrm>
            <a:off x="4819215" y="5668380"/>
            <a:ext cx="1339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GiHub</a:t>
            </a:r>
            <a:r>
              <a:rPr lang="de-DE" sz="1400" dirty="0">
                <a:solidFill>
                  <a:srgbClr val="FF0000"/>
                </a:solidFill>
              </a:rPr>
              <a:t> Desktop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2775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105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Florence Bockting</dc:creator>
  <cp:lastModifiedBy>Florence Bockting</cp:lastModifiedBy>
  <cp:revision>11</cp:revision>
  <dcterms:created xsi:type="dcterms:W3CDTF">2024-08-19T08:07:37Z</dcterms:created>
  <dcterms:modified xsi:type="dcterms:W3CDTF">2024-08-21T11:53:54Z</dcterms:modified>
</cp:coreProperties>
</file>