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63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4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3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04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4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1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1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54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AF2410-B29F-4A2A-87AA-46A3C6820F36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9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264673-D171-428B-9CFF-5B6C3BDD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</p:spPr>
        <p:txBody>
          <a:bodyPr/>
          <a:lstStyle/>
          <a:p>
            <a:r>
              <a:rPr lang="ru-RU" dirty="0" smtClean="0"/>
              <a:t>Облачное хранилище на базе </a:t>
            </a:r>
            <a:r>
              <a:rPr lang="en-US" dirty="0" smtClean="0"/>
              <a:t>Telegram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75AAF04-2EF2-4BC5-A861-77BAB19D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Авторы: 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   </a:t>
            </a:r>
            <a:r>
              <a:rPr lang="ru-RU" dirty="0" err="1" smtClean="0"/>
              <a:t>Корюк</a:t>
            </a:r>
            <a:r>
              <a:rPr lang="ru-RU" dirty="0" smtClean="0"/>
              <a:t> </a:t>
            </a:r>
            <a:r>
              <a:rPr lang="ru-RU" dirty="0"/>
              <a:t>Иван </a:t>
            </a:r>
            <a:r>
              <a:rPr lang="ru-RU" dirty="0" smtClean="0"/>
              <a:t>и Ковшаров </a:t>
            </a:r>
            <a:r>
              <a:rPr lang="ru-RU" dirty="0"/>
              <a:t>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8042D4-6400-49FA-88C8-E4959AF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6A2DF8-AFBF-45C0-A9B0-8FD95284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Нами было найдено много облачных решений для хранения файлов, но все они имели сильные ограничения по объёму хранимых данных, скорости загрузки или объёму трафика.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Было решено сделать своё решение, так как платная подписка на такой сервис не имеет смысла из-за режима пользования.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625716-3D9D-4A57-A6EE-DCFA4429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D9328D-CFDF-4149-BA1F-77AC7901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8108471" cy="349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Пользователь оперирует своими файлами (загружает, скачивает, удаляет) через </a:t>
            </a:r>
            <a:r>
              <a:rPr lang="en-US" dirty="0" smtClean="0"/>
              <a:t>GUI (</a:t>
            </a:r>
            <a:r>
              <a:rPr lang="ru-RU" dirty="0" smtClean="0"/>
              <a:t>сайт). Сервер же в режиме </a:t>
            </a:r>
            <a:r>
              <a:rPr lang="ru-RU" dirty="0" err="1" smtClean="0"/>
              <a:t>мультипотока</a:t>
            </a:r>
            <a:r>
              <a:rPr lang="ru-RU" dirty="0" smtClean="0"/>
              <a:t> принимает запросы и взаимодействует с ботами в </a:t>
            </a:r>
            <a:r>
              <a:rPr lang="en-US" dirty="0" smtClean="0"/>
              <a:t>Telegram</a:t>
            </a:r>
            <a:r>
              <a:rPr lang="en-US" dirty="0" smtClean="0"/>
              <a:t>’</a:t>
            </a:r>
            <a:r>
              <a:rPr lang="ru-RU" dirty="0" smtClean="0"/>
              <a:t>е, в чьих чатах и хранятся раздробленные и зашифрованные файлы пользователей.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161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был интересен не только в реализации, но и полезен на практике. Планируются следующие доработки: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1) Увеличение скорости передачи данных между сервером и ботами за счёт исследования 	протоколов работы </a:t>
            </a:r>
            <a:r>
              <a:rPr lang="en-US" dirty="0" smtClean="0"/>
              <a:t>Telegram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</a:t>
            </a:r>
            <a:r>
              <a:rPr lang="ru-RU" dirty="0" smtClean="0"/>
              <a:t> </a:t>
            </a:r>
            <a:r>
              <a:rPr lang="ru-RU" dirty="0" smtClean="0"/>
              <a:t>Поиск более оптимального алгоритма шифрования и архивации файлов для ускорения 	сборки файлов для пользователей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3) Создание </a:t>
            </a:r>
            <a:r>
              <a:rPr lang="en-US" dirty="0" smtClean="0"/>
              <a:t>CLI </a:t>
            </a:r>
            <a:r>
              <a:rPr lang="ru-RU" dirty="0" smtClean="0"/>
              <a:t>интерфейса для </a:t>
            </a:r>
            <a:r>
              <a:rPr lang="ru-RU" dirty="0" err="1" smtClean="0"/>
              <a:t>бэкапа</a:t>
            </a:r>
            <a:r>
              <a:rPr lang="ru-RU" dirty="0" smtClean="0"/>
              <a:t> файлов пользователей в </a:t>
            </a:r>
            <a:r>
              <a:rPr lang="ru-RU" smtClean="0"/>
              <a:t>реальном времени</a:t>
            </a:r>
            <a:endParaRPr lang="ru-RU" dirty="0" smtClean="0"/>
          </a:p>
          <a:p>
            <a:pPr>
              <a:buFontTx/>
              <a:buChar char="-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5840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238</TotalTime>
  <Words>124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Garamond</vt:lpstr>
      <vt:lpstr>Söhne</vt:lpstr>
      <vt:lpstr>Trebuchet MS</vt:lpstr>
      <vt:lpstr>Wingdings 2</vt:lpstr>
      <vt:lpstr>Цитаты</vt:lpstr>
      <vt:lpstr>Облачное хранилище на базе Telegram</vt:lpstr>
      <vt:lpstr>Идея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людей в метро за ограничит чертой</dc:title>
  <dc:creator>kirill ilin</dc:creator>
  <cp:lastModifiedBy>yarik kovsharov</cp:lastModifiedBy>
  <cp:revision>53</cp:revision>
  <dcterms:created xsi:type="dcterms:W3CDTF">2023-06-11T16:14:36Z</dcterms:created>
  <dcterms:modified xsi:type="dcterms:W3CDTF">2024-04-17T18:27:19Z</dcterms:modified>
</cp:coreProperties>
</file>