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2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73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13E3816-C1DE-4539-92DE-FC0FB593DA4E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6BE8545-F224-4562-8DEB-B6E1A430D1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69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816-C1DE-4539-92DE-FC0FB593DA4E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8545-F224-4562-8DEB-B6E1A430D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83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816-C1DE-4539-92DE-FC0FB593DA4E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8545-F224-4562-8DEB-B6E1A430D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9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816-C1DE-4539-92DE-FC0FB593DA4E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8545-F224-4562-8DEB-B6E1A430D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3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816-C1DE-4539-92DE-FC0FB593DA4E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8545-F224-4562-8DEB-B6E1A430D1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816-C1DE-4539-92DE-FC0FB593DA4E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8545-F224-4562-8DEB-B6E1A430D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816-C1DE-4539-92DE-FC0FB593DA4E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8545-F224-4562-8DEB-B6E1A430D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83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816-C1DE-4539-92DE-FC0FB593DA4E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8545-F224-4562-8DEB-B6E1A430D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26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816-C1DE-4539-92DE-FC0FB593DA4E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8545-F224-4562-8DEB-B6E1A430D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3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816-C1DE-4539-92DE-FC0FB593DA4E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8545-F224-4562-8DEB-B6E1A430D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4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816-C1DE-4539-92DE-FC0FB593DA4E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8545-F224-4562-8DEB-B6E1A430D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89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13E3816-C1DE-4539-92DE-FC0FB593DA4E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6BE8545-F224-4562-8DEB-B6E1A430D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3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Flowchart for Checkout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Akinola Oluwadamilola Nifemi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6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65221" y="385011"/>
            <a:ext cx="1411705" cy="673768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5499100" y="347579"/>
            <a:ext cx="2476500" cy="711200"/>
          </a:xfrm>
          <a:prstGeom prst="flowChartPredefined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Function to add items to cart</a:t>
            </a:r>
            <a:endParaRPr lang="en-GB" dirty="0"/>
          </a:p>
        </p:txBody>
      </p:sp>
      <p:sp>
        <p:nvSpPr>
          <p:cNvPr id="6" name="Flowchart: Process 5"/>
          <p:cNvSpPr/>
          <p:nvPr/>
        </p:nvSpPr>
        <p:spPr>
          <a:xfrm>
            <a:off x="2456113" y="347579"/>
            <a:ext cx="2463800" cy="7112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Set cart as an empty list</a:t>
            </a:r>
            <a:endParaRPr lang="en-GB" dirty="0"/>
          </a:p>
        </p:txBody>
      </p:sp>
      <p:sp>
        <p:nvSpPr>
          <p:cNvPr id="7" name="Flowchart: Predefined Process 6"/>
          <p:cNvSpPr/>
          <p:nvPr/>
        </p:nvSpPr>
        <p:spPr>
          <a:xfrm>
            <a:off x="8554786" y="347579"/>
            <a:ext cx="2875214" cy="711200"/>
          </a:xfrm>
          <a:prstGeom prst="flowChartPredefined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Function to calculate total cost</a:t>
            </a:r>
            <a:endParaRPr lang="en-GB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8473572" y="1681079"/>
            <a:ext cx="2875214" cy="711200"/>
          </a:xfrm>
          <a:prstGeom prst="flowChartPredefined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Function to get payment</a:t>
            </a:r>
            <a:endParaRPr lang="en-GB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4919913" y="1681079"/>
            <a:ext cx="2476500" cy="711200"/>
          </a:xfrm>
          <a:prstGeom prst="flowChartPredefined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Function to print receipt</a:t>
            </a:r>
            <a:endParaRPr lang="en-GB" dirty="0"/>
          </a:p>
        </p:txBody>
      </p:sp>
      <p:sp>
        <p:nvSpPr>
          <p:cNvPr id="10" name="Flowchart: Data 9"/>
          <p:cNvSpPr/>
          <p:nvPr/>
        </p:nvSpPr>
        <p:spPr>
          <a:xfrm>
            <a:off x="1171073" y="1681079"/>
            <a:ext cx="2933700" cy="711200"/>
          </a:xfrm>
          <a:prstGeom prst="flowChartInputOutp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welcome message</a:t>
            </a:r>
            <a:endParaRPr lang="en-GB" dirty="0"/>
          </a:p>
        </p:txBody>
      </p:sp>
      <p:sp>
        <p:nvSpPr>
          <p:cNvPr id="11" name="Flowchart: Data 10"/>
          <p:cNvSpPr/>
          <p:nvPr/>
        </p:nvSpPr>
        <p:spPr>
          <a:xfrm>
            <a:off x="635000" y="3281279"/>
            <a:ext cx="3287963" cy="711200"/>
          </a:xfrm>
          <a:prstGeom prst="flowChartInputOutp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Call add items to cart function</a:t>
            </a:r>
            <a:endParaRPr lang="en-GB" dirty="0"/>
          </a:p>
        </p:txBody>
      </p:sp>
      <p:sp>
        <p:nvSpPr>
          <p:cNvPr id="12" name="Flowchart: Data 11"/>
          <p:cNvSpPr/>
          <p:nvPr/>
        </p:nvSpPr>
        <p:spPr>
          <a:xfrm>
            <a:off x="4104773" y="3281279"/>
            <a:ext cx="3287963" cy="711200"/>
          </a:xfrm>
          <a:prstGeom prst="flowChartInputOutp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Call total cost function</a:t>
            </a:r>
            <a:endParaRPr lang="en-GB" dirty="0"/>
          </a:p>
        </p:txBody>
      </p:sp>
      <p:sp>
        <p:nvSpPr>
          <p:cNvPr id="13" name="Flowchart: Data 12"/>
          <p:cNvSpPr/>
          <p:nvPr/>
        </p:nvSpPr>
        <p:spPr>
          <a:xfrm>
            <a:off x="7838573" y="3281279"/>
            <a:ext cx="3287963" cy="711200"/>
          </a:xfrm>
          <a:prstGeom prst="flowChartInputOutp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Call payment function</a:t>
            </a:r>
            <a:endParaRPr lang="en-GB" dirty="0"/>
          </a:p>
        </p:txBody>
      </p:sp>
      <p:sp>
        <p:nvSpPr>
          <p:cNvPr id="14" name="Flowchart: Data 13"/>
          <p:cNvSpPr/>
          <p:nvPr/>
        </p:nvSpPr>
        <p:spPr>
          <a:xfrm>
            <a:off x="7581900" y="4614779"/>
            <a:ext cx="3287963" cy="711200"/>
          </a:xfrm>
          <a:prstGeom prst="flowChartInputOutp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Call </a:t>
            </a:r>
            <a:r>
              <a:rPr lang="en-GB" dirty="0" err="1" smtClean="0"/>
              <a:t>reciept</a:t>
            </a:r>
            <a:r>
              <a:rPr lang="en-GB" dirty="0" smtClean="0"/>
              <a:t> function</a:t>
            </a:r>
            <a:endParaRPr lang="en-GB" dirty="0"/>
          </a:p>
        </p:txBody>
      </p:sp>
      <p:sp>
        <p:nvSpPr>
          <p:cNvPr id="15" name="Flowchart: Terminator 14"/>
          <p:cNvSpPr/>
          <p:nvPr/>
        </p:nvSpPr>
        <p:spPr>
          <a:xfrm>
            <a:off x="5452310" y="4652211"/>
            <a:ext cx="1411705" cy="673768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 flipV="1">
            <a:off x="1876926" y="703179"/>
            <a:ext cx="579187" cy="1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5" idx="1"/>
          </p:cNvCxnSpPr>
          <p:nvPr/>
        </p:nvCxnSpPr>
        <p:spPr>
          <a:xfrm>
            <a:off x="4919913" y="703179"/>
            <a:ext cx="579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7" idx="1"/>
          </p:cNvCxnSpPr>
          <p:nvPr/>
        </p:nvCxnSpPr>
        <p:spPr>
          <a:xfrm>
            <a:off x="7975600" y="703179"/>
            <a:ext cx="579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 flipH="1">
            <a:off x="9911179" y="1058779"/>
            <a:ext cx="81214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9" idx="3"/>
          </p:cNvCxnSpPr>
          <p:nvPr/>
        </p:nvCxnSpPr>
        <p:spPr>
          <a:xfrm flipH="1">
            <a:off x="7396413" y="2036679"/>
            <a:ext cx="1077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1"/>
            <a:endCxn id="10" idx="5"/>
          </p:cNvCxnSpPr>
          <p:nvPr/>
        </p:nvCxnSpPr>
        <p:spPr>
          <a:xfrm flipH="1">
            <a:off x="3811403" y="2036679"/>
            <a:ext cx="1108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 flipH="1">
            <a:off x="2278982" y="2392279"/>
            <a:ext cx="65571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5"/>
            <a:endCxn id="12" idx="2"/>
          </p:cNvCxnSpPr>
          <p:nvPr/>
        </p:nvCxnSpPr>
        <p:spPr>
          <a:xfrm>
            <a:off x="3594167" y="3636879"/>
            <a:ext cx="839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5"/>
            <a:endCxn id="13" idx="2"/>
          </p:cNvCxnSpPr>
          <p:nvPr/>
        </p:nvCxnSpPr>
        <p:spPr>
          <a:xfrm>
            <a:off x="7063940" y="3636879"/>
            <a:ext cx="1103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3"/>
            <a:endCxn id="14" idx="1"/>
          </p:cNvCxnSpPr>
          <p:nvPr/>
        </p:nvCxnSpPr>
        <p:spPr>
          <a:xfrm>
            <a:off x="9153758" y="3992479"/>
            <a:ext cx="72124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15" idx="3"/>
          </p:cNvCxnSpPr>
          <p:nvPr/>
        </p:nvCxnSpPr>
        <p:spPr>
          <a:xfrm flipH="1">
            <a:off x="6864015" y="4970379"/>
            <a:ext cx="1046681" cy="1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23</TotalTime>
  <Words>52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Flowchart for Checkout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for Checkout</dc:title>
  <dc:creator>USER</dc:creator>
  <cp:lastModifiedBy>USER</cp:lastModifiedBy>
  <cp:revision>4</cp:revision>
  <dcterms:created xsi:type="dcterms:W3CDTF">2025-03-23T22:13:31Z</dcterms:created>
  <dcterms:modified xsi:type="dcterms:W3CDTF">2025-03-23T22:37:00Z</dcterms:modified>
</cp:coreProperties>
</file>