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>
        <p:scale>
          <a:sx n="40" d="100"/>
          <a:sy n="40" d="100"/>
        </p:scale>
        <p:origin x="2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6265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2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5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383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28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3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87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5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51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4738052-579E-4788-BDF7-5033BADC3B57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2841426-20DF-47F3-9539-12A7547B2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19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My Morning Routine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Akinola Oluwadamilola Nifemi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79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10289" y="996043"/>
            <a:ext cx="1485900" cy="555172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Start: wake up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>
          <a:xfrm>
            <a:off x="2867739" y="996043"/>
            <a:ext cx="1714500" cy="55517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Brush teeth</a:t>
            </a:r>
            <a:endParaRPr lang="en-GB" dirty="0"/>
          </a:p>
        </p:txBody>
      </p:sp>
      <p:sp>
        <p:nvSpPr>
          <p:cNvPr id="6" name="Flowchart: Process 5"/>
          <p:cNvSpPr/>
          <p:nvPr/>
        </p:nvSpPr>
        <p:spPr>
          <a:xfrm>
            <a:off x="6020687" y="996043"/>
            <a:ext cx="1714500" cy="55517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Shower</a:t>
            </a:r>
            <a:endParaRPr lang="en-GB" dirty="0"/>
          </a:p>
        </p:txBody>
      </p:sp>
      <p:sp>
        <p:nvSpPr>
          <p:cNvPr id="7" name="Flowchart: Process 6"/>
          <p:cNvSpPr/>
          <p:nvPr/>
        </p:nvSpPr>
        <p:spPr>
          <a:xfrm>
            <a:off x="8911390" y="996043"/>
            <a:ext cx="1714500" cy="55517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Bible study</a:t>
            </a:r>
            <a:endParaRPr lang="en-GB" dirty="0"/>
          </a:p>
        </p:txBody>
      </p:sp>
      <p:sp>
        <p:nvSpPr>
          <p:cNvPr id="8" name="Flowchart: Process 7"/>
          <p:cNvSpPr/>
          <p:nvPr/>
        </p:nvSpPr>
        <p:spPr>
          <a:xfrm>
            <a:off x="8911390" y="3594863"/>
            <a:ext cx="1714500" cy="55517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Get dressed</a:t>
            </a:r>
            <a:endParaRPr lang="en-GB" dirty="0"/>
          </a:p>
        </p:txBody>
      </p:sp>
      <p:sp>
        <p:nvSpPr>
          <p:cNvPr id="9" name="Flowchart: Process 8"/>
          <p:cNvSpPr/>
          <p:nvPr/>
        </p:nvSpPr>
        <p:spPr>
          <a:xfrm>
            <a:off x="5011225" y="3594863"/>
            <a:ext cx="1714500" cy="555172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Leave for class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1896189" y="1273629"/>
            <a:ext cx="97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4582239" y="1273629"/>
            <a:ext cx="1438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7735187" y="1273629"/>
            <a:ext cx="1176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8" idx="0"/>
          </p:cNvCxnSpPr>
          <p:nvPr/>
        </p:nvCxnSpPr>
        <p:spPr>
          <a:xfrm>
            <a:off x="9768640" y="1551215"/>
            <a:ext cx="0" cy="204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1"/>
            <a:endCxn id="9" idx="3"/>
          </p:cNvCxnSpPr>
          <p:nvPr/>
        </p:nvCxnSpPr>
        <p:spPr>
          <a:xfrm flipH="1">
            <a:off x="6725725" y="3872449"/>
            <a:ext cx="2185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Terminator 38"/>
          <p:cNvSpPr/>
          <p:nvPr/>
        </p:nvSpPr>
        <p:spPr>
          <a:xfrm>
            <a:off x="2343696" y="3594863"/>
            <a:ext cx="1485900" cy="555172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GB" dirty="0"/>
          </a:p>
        </p:txBody>
      </p:sp>
      <p:cxnSp>
        <p:nvCxnSpPr>
          <p:cNvPr id="40" name="Straight Arrow Connector 39"/>
          <p:cNvCxnSpPr>
            <a:stCxn id="9" idx="1"/>
            <a:endCxn id="39" idx="3"/>
          </p:cNvCxnSpPr>
          <p:nvPr/>
        </p:nvCxnSpPr>
        <p:spPr>
          <a:xfrm flipH="1">
            <a:off x="3829596" y="3872449"/>
            <a:ext cx="1181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8359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</TotalTime>
  <Words>21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My Morning Routine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Morning Routine</dc:title>
  <dc:creator>USER</dc:creator>
  <cp:lastModifiedBy>USER</cp:lastModifiedBy>
  <cp:revision>3</cp:revision>
  <dcterms:created xsi:type="dcterms:W3CDTF">2025-03-23T22:37:22Z</dcterms:created>
  <dcterms:modified xsi:type="dcterms:W3CDTF">2025-03-23T22:46:10Z</dcterms:modified>
</cp:coreProperties>
</file>