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EE"/>
    <a:srgbClr val="CC99FF"/>
    <a:srgbClr val="FF9B9B"/>
    <a:srgbClr val="FF2525"/>
    <a:srgbClr val="FF8181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560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21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81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5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2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44140" y="0"/>
            <a:ext cx="7631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40A315-47E1-4EB6-BC5A-0C90F8A8848B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919CE7A-A490-4CFA-BB8E-881BAB4EB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Project 1: Flowchart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Akinola Oluwadamilola Nifemi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58754" y="463865"/>
            <a:ext cx="1612299" cy="499150"/>
          </a:xfrm>
          <a:prstGeom prst="flowChartTerminator">
            <a:avLst/>
          </a:prstGeom>
          <a:solidFill>
            <a:srgbClr val="FF9B9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4854488" y="332586"/>
            <a:ext cx="3009022" cy="76955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863510" y="332586"/>
            <a:ext cx="3546208" cy="77740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formulas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/>
              <p:cNvSpPr/>
              <p:nvPr/>
            </p:nvSpPr>
            <p:spPr>
              <a:xfrm>
                <a:off x="6964564" y="4326970"/>
                <a:ext cx="4290366" cy="1027455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𝐶𝑜𝑚𝑝𝑜𝑢𝑛𝑑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𝐼𝑛𝑡𝑒𝑟𝑒𝑠𝑡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i="1" baseline="82000"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endParaRPr lang="en-GB" sz="2000" baseline="82000" dirty="0"/>
              </a:p>
              <a:p>
                <a:pPr algn="ctr"/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64" y="4326970"/>
                <a:ext cx="4290366" cy="1027455"/>
              </a:xfrm>
              <a:prstGeom prst="flowChartProcess">
                <a:avLst/>
              </a:prstGeom>
              <a:blipFill>
                <a:blip r:embed="rId2"/>
                <a:stretch>
                  <a:fillRect l="-425" t="-823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2" idx="1"/>
          </p:cNvCxnSpPr>
          <p:nvPr/>
        </p:nvCxnSpPr>
        <p:spPr>
          <a:xfrm>
            <a:off x="1871053" y="713440"/>
            <a:ext cx="39745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6" idx="2"/>
          </p:cNvCxnSpPr>
          <p:nvPr/>
        </p:nvCxnSpPr>
        <p:spPr>
          <a:xfrm>
            <a:off x="4312905" y="713440"/>
            <a:ext cx="842485" cy="39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7" idx="2"/>
          </p:cNvCxnSpPr>
          <p:nvPr/>
        </p:nvCxnSpPr>
        <p:spPr>
          <a:xfrm>
            <a:off x="7562608" y="717365"/>
            <a:ext cx="655523" cy="39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1"/>
            <a:endCxn id="31" idx="3"/>
          </p:cNvCxnSpPr>
          <p:nvPr/>
        </p:nvCxnSpPr>
        <p:spPr>
          <a:xfrm flipH="1" flipV="1">
            <a:off x="7442163" y="1865277"/>
            <a:ext cx="576134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27" idx="0"/>
          </p:cNvCxnSpPr>
          <p:nvPr/>
        </p:nvCxnSpPr>
        <p:spPr>
          <a:xfrm>
            <a:off x="9636614" y="1109994"/>
            <a:ext cx="0" cy="39249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Flowchart: Process 42"/>
              <p:cNvSpPr/>
              <p:nvPr/>
            </p:nvSpPr>
            <p:spPr>
              <a:xfrm>
                <a:off x="521812" y="2786359"/>
                <a:ext cx="3824586" cy="975291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𝑆𝑖𝑚𝑝𝑙𝑒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𝐼𝑛𝑡𝑒𝑟𝑒𝑠𝑡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Flowchart: Process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2" y="2786359"/>
                <a:ext cx="3824586" cy="975291"/>
              </a:xfrm>
              <a:prstGeom prst="flowChartProcess">
                <a:avLst/>
              </a:prstGeom>
              <a:blipFill>
                <a:blip r:embed="rId3"/>
                <a:stretch>
                  <a:fillRect l="-95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>
            <a:off x="2434105" y="2318763"/>
            <a:ext cx="0" cy="4675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1"/>
            <a:endCxn id="28" idx="3"/>
          </p:cNvCxnSpPr>
          <p:nvPr/>
        </p:nvCxnSpPr>
        <p:spPr>
          <a:xfrm flipH="1">
            <a:off x="3978112" y="1865277"/>
            <a:ext cx="971418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nual Input 1"/>
          <p:cNvSpPr/>
          <p:nvPr/>
        </p:nvSpPr>
        <p:spPr>
          <a:xfrm>
            <a:off x="2268512" y="298758"/>
            <a:ext cx="2044393" cy="829364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user’s name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Manual Input 26"/>
          <p:cNvSpPr/>
          <p:nvPr/>
        </p:nvSpPr>
        <p:spPr>
          <a:xfrm>
            <a:off x="8018297" y="1411792"/>
            <a:ext cx="3236633" cy="906971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options (1-4)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Manual Input 27"/>
          <p:cNvSpPr/>
          <p:nvPr/>
        </p:nvSpPr>
        <p:spPr>
          <a:xfrm>
            <a:off x="890098" y="1411792"/>
            <a:ext cx="3088014" cy="906971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for simple interest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4949530" y="1205013"/>
            <a:ext cx="2492633" cy="1320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option = 1?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07896" y="155336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Data 131"/>
          <p:cNvSpPr/>
          <p:nvPr/>
        </p:nvSpPr>
        <p:spPr>
          <a:xfrm>
            <a:off x="637363" y="4123288"/>
            <a:ext cx="3009022" cy="76955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Simple Interest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/>
          <p:cNvCxnSpPr>
            <a:stCxn id="43" idx="2"/>
            <a:endCxn id="132" idx="0"/>
          </p:cNvCxnSpPr>
          <p:nvPr/>
        </p:nvCxnSpPr>
        <p:spPr>
          <a:xfrm>
            <a:off x="2434105" y="3761650"/>
            <a:ext cx="8671" cy="3616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Decision 136"/>
          <p:cNvSpPr/>
          <p:nvPr/>
        </p:nvSpPr>
        <p:spPr>
          <a:xfrm>
            <a:off x="4943602" y="2790333"/>
            <a:ext cx="2492633" cy="1320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option = 2?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Arrow Connector 137"/>
          <p:cNvCxnSpPr>
            <a:stCxn id="31" idx="2"/>
            <a:endCxn id="137" idx="0"/>
          </p:cNvCxnSpPr>
          <p:nvPr/>
        </p:nvCxnSpPr>
        <p:spPr>
          <a:xfrm flipH="1">
            <a:off x="6189919" y="2525540"/>
            <a:ext cx="5928" cy="2647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95" idx="2"/>
            <a:endCxn id="9" idx="0"/>
          </p:cNvCxnSpPr>
          <p:nvPr/>
        </p:nvCxnSpPr>
        <p:spPr>
          <a:xfrm flipH="1">
            <a:off x="9109747" y="3904081"/>
            <a:ext cx="297770" cy="42288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470504" y="308076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Data 148"/>
          <p:cNvSpPr/>
          <p:nvPr/>
        </p:nvSpPr>
        <p:spPr>
          <a:xfrm>
            <a:off x="7357226" y="5807910"/>
            <a:ext cx="3505042" cy="82289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Compound Interest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Straight Arrow Connector 149"/>
          <p:cNvCxnSpPr>
            <a:stCxn id="9" idx="2"/>
            <a:endCxn id="149" idx="1"/>
          </p:cNvCxnSpPr>
          <p:nvPr/>
        </p:nvCxnSpPr>
        <p:spPr>
          <a:xfrm>
            <a:off x="9109747" y="5354425"/>
            <a:ext cx="0" cy="4534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856912" y="24410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Flowchart: Manual Input 194"/>
          <p:cNvSpPr/>
          <p:nvPr/>
        </p:nvSpPr>
        <p:spPr>
          <a:xfrm>
            <a:off x="7863510" y="2997110"/>
            <a:ext cx="3088014" cy="906971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for compound interest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/>
          <p:cNvCxnSpPr>
            <a:stCxn id="137" idx="3"/>
            <a:endCxn id="195" idx="1"/>
          </p:cNvCxnSpPr>
          <p:nvPr/>
        </p:nvCxnSpPr>
        <p:spPr>
          <a:xfrm flipV="1">
            <a:off x="7436235" y="3450596"/>
            <a:ext cx="427275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37" idx="2"/>
          </p:cNvCxnSpPr>
          <p:nvPr/>
        </p:nvCxnSpPr>
        <p:spPr>
          <a:xfrm flipH="1">
            <a:off x="1357460" y="4110860"/>
            <a:ext cx="4832459" cy="31289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022123" y="502292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Elbow Connector 236"/>
          <p:cNvCxnSpPr>
            <a:stCxn id="132" idx="3"/>
            <a:endCxn id="7" idx="1"/>
          </p:cNvCxnSpPr>
          <p:nvPr/>
        </p:nvCxnSpPr>
        <p:spPr>
          <a:xfrm rot="5400000" flipH="1" flipV="1">
            <a:off x="3458663" y="-1285105"/>
            <a:ext cx="4560260" cy="7795642"/>
          </a:xfrm>
          <a:prstGeom prst="bentConnector5">
            <a:avLst>
              <a:gd name="adj1" fmla="val -5013"/>
              <a:gd name="adj2" fmla="val -21864"/>
              <a:gd name="adj3" fmla="val 105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149" idx="4"/>
            <a:endCxn id="7" idx="0"/>
          </p:cNvCxnSpPr>
          <p:nvPr/>
        </p:nvCxnSpPr>
        <p:spPr>
          <a:xfrm rot="5400000" flipH="1" flipV="1">
            <a:off x="6401383" y="3040950"/>
            <a:ext cx="6298215" cy="881488"/>
          </a:xfrm>
          <a:prstGeom prst="bentConnector5">
            <a:avLst>
              <a:gd name="adj1" fmla="val -2433"/>
              <a:gd name="adj2" fmla="val 306508"/>
              <a:gd name="adj3" fmla="val 10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1815451" y="6341533"/>
            <a:ext cx="0" cy="103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665490" y="333899"/>
            <a:ext cx="2492633" cy="1320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option = 3?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Process 5"/>
              <p:cNvSpPr/>
              <p:nvPr/>
            </p:nvSpPr>
            <p:spPr>
              <a:xfrm>
                <a:off x="286759" y="3262061"/>
                <a:ext cx="3250096" cy="1168538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𝐴𝑛𝑛𝑢𝑖𝑡𝑦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 baseline="7000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Flowchart: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59" y="3262061"/>
                <a:ext cx="3250096" cy="116853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25" idx="2"/>
            <a:endCxn id="6" idx="0"/>
          </p:cNvCxnSpPr>
          <p:nvPr/>
        </p:nvCxnSpPr>
        <p:spPr>
          <a:xfrm>
            <a:off x="1911807" y="2822964"/>
            <a:ext cx="0" cy="4390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159286" y="4835563"/>
            <a:ext cx="3505042" cy="82289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Annuity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0" idx="1"/>
          </p:cNvCxnSpPr>
          <p:nvPr/>
        </p:nvCxnSpPr>
        <p:spPr>
          <a:xfrm>
            <a:off x="1911807" y="4430599"/>
            <a:ext cx="0" cy="4049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nual Input 24"/>
          <p:cNvSpPr/>
          <p:nvPr/>
        </p:nvSpPr>
        <p:spPr>
          <a:xfrm>
            <a:off x="367800" y="1915993"/>
            <a:ext cx="3088014" cy="906971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for Annuity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5" idx="0"/>
          </p:cNvCxnSpPr>
          <p:nvPr/>
        </p:nvCxnSpPr>
        <p:spPr>
          <a:xfrm>
            <a:off x="1911807" y="1654426"/>
            <a:ext cx="0" cy="3522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0"/>
          </p:cNvCxnSpPr>
          <p:nvPr/>
        </p:nvCxnSpPr>
        <p:spPr>
          <a:xfrm flipH="1">
            <a:off x="1911807" y="-914400"/>
            <a:ext cx="1246316" cy="12482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26499" y="-335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6372" y="15908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4593227" y="333899"/>
            <a:ext cx="2492633" cy="1320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option = 4?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1"/>
          </p:cNvCxnSpPr>
          <p:nvPr/>
        </p:nvCxnSpPr>
        <p:spPr>
          <a:xfrm>
            <a:off x="3158123" y="994163"/>
            <a:ext cx="143510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4087022" y="2053840"/>
            <a:ext cx="3505042" cy="822891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Thank you message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>
            <a:stCxn id="46" idx="2"/>
            <a:endCxn id="52" idx="1"/>
          </p:cNvCxnSpPr>
          <p:nvPr/>
        </p:nvCxnSpPr>
        <p:spPr>
          <a:xfrm flipH="1">
            <a:off x="5839543" y="1654426"/>
            <a:ext cx="1" cy="39941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53907" y="59162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3355" y="16537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lowchart: Data 60"/>
          <p:cNvSpPr/>
          <p:nvPr/>
        </p:nvSpPr>
        <p:spPr>
          <a:xfrm>
            <a:off x="7592064" y="547545"/>
            <a:ext cx="3505042" cy="888382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 error and suggestion message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/>
          <p:cNvCxnSpPr>
            <a:stCxn id="46" idx="3"/>
            <a:endCxn id="61" idx="2"/>
          </p:cNvCxnSpPr>
          <p:nvPr/>
        </p:nvCxnSpPr>
        <p:spPr>
          <a:xfrm flipV="1">
            <a:off x="7085860" y="991736"/>
            <a:ext cx="856708" cy="242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3952" y="59850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lowchart: Terminator 69"/>
          <p:cNvSpPr/>
          <p:nvPr/>
        </p:nvSpPr>
        <p:spPr>
          <a:xfrm>
            <a:off x="5033393" y="3309097"/>
            <a:ext cx="1612299" cy="499150"/>
          </a:xfrm>
          <a:prstGeom prst="flowChartTerminator">
            <a:avLst/>
          </a:prstGeom>
          <a:solidFill>
            <a:srgbClr val="FF9B9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>
            <a:stCxn id="52" idx="4"/>
            <a:endCxn id="70" idx="0"/>
          </p:cNvCxnSpPr>
          <p:nvPr/>
        </p:nvCxnSpPr>
        <p:spPr>
          <a:xfrm>
            <a:off x="5839543" y="2876731"/>
            <a:ext cx="0" cy="4323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4"/>
          </p:cNvCxnSpPr>
          <p:nvPr/>
        </p:nvCxnSpPr>
        <p:spPr>
          <a:xfrm rot="5400000" flipH="1" flipV="1">
            <a:off x="3716771" y="-2266877"/>
            <a:ext cx="6120367" cy="9730296"/>
          </a:xfrm>
          <a:prstGeom prst="bentConnector4">
            <a:avLst>
              <a:gd name="adj1" fmla="val -3735"/>
              <a:gd name="adj2" fmla="val 102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1" idx="5"/>
          </p:cNvCxnSpPr>
          <p:nvPr/>
        </p:nvCxnSpPr>
        <p:spPr>
          <a:xfrm>
            <a:off x="10746602" y="991736"/>
            <a:ext cx="1093593" cy="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122</TotalTime>
  <Words>105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Century Schoolbook</vt:lpstr>
      <vt:lpstr>Wingdings 2</vt:lpstr>
      <vt:lpstr>View</vt:lpstr>
      <vt:lpstr>Project 1: 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2025-03-11T22:43:11Z</dcterms:created>
  <dcterms:modified xsi:type="dcterms:W3CDTF">2025-03-16T18:39:05Z</dcterms:modified>
</cp:coreProperties>
</file>