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26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8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8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7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5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Morning Routine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Akinola Oluwadamilola Nifemi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79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10289" y="996043"/>
            <a:ext cx="1485900" cy="555172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Start: wake up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2549608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Brush teeth</a:t>
            </a:r>
            <a:endParaRPr lang="en-GB" dirty="0"/>
          </a:p>
        </p:txBody>
      </p:sp>
      <p:sp>
        <p:nvSpPr>
          <p:cNvPr id="6" name="Flowchart: Process 5"/>
          <p:cNvSpPr/>
          <p:nvPr/>
        </p:nvSpPr>
        <p:spPr>
          <a:xfrm>
            <a:off x="4901325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Shower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7337113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Bible study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9568300" y="3206126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Wear clothes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896189" y="1273629"/>
            <a:ext cx="65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264108" y="1273629"/>
            <a:ext cx="63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6615825" y="1273629"/>
            <a:ext cx="721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51" idx="1"/>
          </p:cNvCxnSpPr>
          <p:nvPr/>
        </p:nvCxnSpPr>
        <p:spPr>
          <a:xfrm>
            <a:off x="9051613" y="1273629"/>
            <a:ext cx="51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1" idx="2"/>
            <a:endCxn id="8" idx="0"/>
          </p:cNvCxnSpPr>
          <p:nvPr/>
        </p:nvCxnSpPr>
        <p:spPr>
          <a:xfrm>
            <a:off x="10425550" y="1551215"/>
            <a:ext cx="0" cy="165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524589" y="5010851"/>
            <a:ext cx="1485900" cy="555172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Stop: leave for class</a:t>
            </a:r>
            <a:endParaRPr lang="en-GB" dirty="0"/>
          </a:p>
        </p:txBody>
      </p:sp>
      <p:sp>
        <p:nvSpPr>
          <p:cNvPr id="20" name="Flowchart: Process 19"/>
          <p:cNvSpPr/>
          <p:nvPr/>
        </p:nvSpPr>
        <p:spPr>
          <a:xfrm>
            <a:off x="4989294" y="321033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</a:t>
            </a:r>
            <a:r>
              <a:rPr lang="en-GB" dirty="0" smtClean="0"/>
              <a:t> perfume</a:t>
            </a:r>
            <a:endParaRPr lang="en-GB" dirty="0"/>
          </a:p>
        </p:txBody>
      </p:sp>
      <p:sp>
        <p:nvSpPr>
          <p:cNvPr id="22" name="Flowchart: Process 21"/>
          <p:cNvSpPr/>
          <p:nvPr/>
        </p:nvSpPr>
        <p:spPr>
          <a:xfrm>
            <a:off x="2641476" y="321033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Wear jewellery</a:t>
            </a:r>
            <a:endParaRPr lang="en-GB" dirty="0"/>
          </a:p>
        </p:txBody>
      </p:sp>
      <p:sp>
        <p:nvSpPr>
          <p:cNvPr id="23" name="Flowchart: Process 22"/>
          <p:cNvSpPr/>
          <p:nvPr/>
        </p:nvSpPr>
        <p:spPr>
          <a:xfrm>
            <a:off x="410289" y="321033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Wear shoes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9568300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 bag</a:t>
            </a:r>
            <a:endParaRPr lang="en-GB" dirty="0"/>
          </a:p>
        </p:txBody>
      </p:sp>
      <p:sp>
        <p:nvSpPr>
          <p:cNvPr id="54" name="Flowchart: Process 53"/>
          <p:cNvSpPr/>
          <p:nvPr/>
        </p:nvSpPr>
        <p:spPr>
          <a:xfrm>
            <a:off x="7337113" y="3206126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Style hair</a:t>
            </a:r>
            <a:endParaRPr lang="en-GB" dirty="0"/>
          </a:p>
        </p:txBody>
      </p:sp>
      <p:cxnSp>
        <p:nvCxnSpPr>
          <p:cNvPr id="59" name="Straight Arrow Connector 58"/>
          <p:cNvCxnSpPr>
            <a:stCxn id="8" idx="1"/>
            <a:endCxn id="54" idx="3"/>
          </p:cNvCxnSpPr>
          <p:nvPr/>
        </p:nvCxnSpPr>
        <p:spPr>
          <a:xfrm flipH="1">
            <a:off x="9051613" y="3483712"/>
            <a:ext cx="51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1"/>
            <a:endCxn id="20" idx="3"/>
          </p:cNvCxnSpPr>
          <p:nvPr/>
        </p:nvCxnSpPr>
        <p:spPr>
          <a:xfrm flipH="1">
            <a:off x="6703794" y="3483712"/>
            <a:ext cx="633319" cy="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1"/>
            <a:endCxn id="22" idx="3"/>
          </p:cNvCxnSpPr>
          <p:nvPr/>
        </p:nvCxnSpPr>
        <p:spPr>
          <a:xfrm flipH="1">
            <a:off x="4355976" y="3487919"/>
            <a:ext cx="633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2" idx="1"/>
            <a:endCxn id="23" idx="3"/>
          </p:cNvCxnSpPr>
          <p:nvPr/>
        </p:nvCxnSpPr>
        <p:spPr>
          <a:xfrm flipH="1">
            <a:off x="2124789" y="3487919"/>
            <a:ext cx="51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3" idx="2"/>
            <a:endCxn id="39" idx="0"/>
          </p:cNvCxnSpPr>
          <p:nvPr/>
        </p:nvCxnSpPr>
        <p:spPr>
          <a:xfrm>
            <a:off x="1267539" y="3765505"/>
            <a:ext cx="0" cy="12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359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</TotalTime>
  <Words>32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My Morning Routine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Morning Routine</dc:title>
  <dc:creator>USER</dc:creator>
  <cp:lastModifiedBy>USER</cp:lastModifiedBy>
  <cp:revision>5</cp:revision>
  <dcterms:created xsi:type="dcterms:W3CDTF">2025-03-23T22:37:22Z</dcterms:created>
  <dcterms:modified xsi:type="dcterms:W3CDTF">2025-03-23T22:54:07Z</dcterms:modified>
</cp:coreProperties>
</file>