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163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25.04.2022</a:t>
            </a:fld>
            <a:endParaRPr lang="ru-RU"/>
          </a:p>
        </p:txBody>
      </p:sp>
      <p:sp>
        <p:nvSpPr>
          <p:cNvPr id="8" name="Slide Number Placeholder 7"/>
          <p:cNvSpPr>
            <a:spLocks noGrp="1"/>
          </p:cNvSpPr>
          <p:nvPr>
            <p:ph type="sldNum" sz="quarter" idx="11"/>
          </p:nvPr>
        </p:nvSpPr>
        <p:spPr/>
        <p:txBody>
          <a:bodyPr/>
          <a:lstStyle/>
          <a:p>
            <a:fld id="{B19B0651-EE4F-4900-A07F-96A6BFA9D0F0}" type="slidenum">
              <a:rPr lang="ru-RU" smtClean="0"/>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25.04.2022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25.04.2022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10"/>
          </p:nvPr>
        </p:nvSpPr>
        <p:spPr/>
        <p:txBody>
          <a:bodyPr/>
          <a:lstStyle/>
          <a:p>
            <a:fld id="{B4C71EC6-210F-42DE-9C53-41977AD35B3D}" type="datetimeFigureOut">
              <a:rPr lang="ru-RU" smtClean="0"/>
              <a:t>25.04.2022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ru-RU" smtClean="0"/>
              <a:t>Образец заголовка</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25.04.2022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5" name="Date Placeholder 4"/>
          <p:cNvSpPr>
            <a:spLocks noGrp="1"/>
          </p:cNvSpPr>
          <p:nvPr>
            <p:ph type="dt" sz="half" idx="10"/>
          </p:nvPr>
        </p:nvSpPr>
        <p:spPr/>
        <p:txBody>
          <a:bodyPr/>
          <a:lstStyle/>
          <a:p>
            <a:fld id="{B4C71EC6-210F-42DE-9C53-41977AD35B3D}" type="datetimeFigureOut">
              <a:rPr lang="ru-RU" smtClean="0"/>
              <a:t>25.04.2022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9" name="Content Placeholder 8"/>
          <p:cNvSpPr>
            <a:spLocks noGrp="1"/>
          </p:cNvSpPr>
          <p:nvPr>
            <p:ph sz="quarter" idx="13"/>
          </p:nvPr>
        </p:nvSpPr>
        <p:spPr>
          <a:xfrm>
            <a:off x="365760" y="1600200"/>
            <a:ext cx="4041648" cy="452628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B4C71EC6-210F-42DE-9C53-41977AD35B3D}" type="datetimeFigureOut">
              <a:rPr lang="ru-RU" smtClean="0"/>
              <a:t>25.04.2022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
        <p:nvSpPr>
          <p:cNvPr id="11" name="Content Placeholder 10"/>
          <p:cNvSpPr>
            <a:spLocks noGrp="1"/>
          </p:cNvSpPr>
          <p:nvPr>
            <p:ph sz="quarter" idx="13"/>
          </p:nvPr>
        </p:nvSpPr>
        <p:spPr>
          <a:xfrm>
            <a:off x="457200" y="2212848"/>
            <a:ext cx="4041648" cy="391363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25.04.2022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25.04.2022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25.04.2022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ru-RU" smtClean="0"/>
              <a:t>Образец заголовка</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25.04.2022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4C71EC6-210F-42DE-9C53-41977AD35B3D}" type="datetimeFigureOut">
              <a:rPr lang="ru-RU" smtClean="0"/>
              <a:t>25.04.2022</a:t>
            </a:fld>
            <a:endParaRPr lang="ru-RU"/>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ru-RU"/>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19B0651-EE4F-4900-A07F-96A6BFA9D0F0}" type="slidenum">
              <a:rPr lang="ru-RU" smtClean="0"/>
              <a:t>‹#›</a:t>
            </a:fld>
            <a:endParaRPr lang="ru-RU"/>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Бот-</a:t>
            </a:r>
            <a:r>
              <a:rPr lang="ru-RU" dirty="0" err="1" smtClean="0"/>
              <a:t>парсер</a:t>
            </a:r>
            <a:r>
              <a:rPr lang="ru-RU" dirty="0" smtClean="0"/>
              <a:t> постов ВК</a:t>
            </a:r>
            <a:endParaRPr lang="ru-RU" dirty="0"/>
          </a:p>
        </p:txBody>
      </p:sp>
      <p:sp>
        <p:nvSpPr>
          <p:cNvPr id="3" name="Подзаголовок 2"/>
          <p:cNvSpPr>
            <a:spLocks noGrp="1"/>
          </p:cNvSpPr>
          <p:nvPr>
            <p:ph type="subTitle" idx="1"/>
          </p:nvPr>
        </p:nvSpPr>
        <p:spPr/>
        <p:txBody>
          <a:bodyPr/>
          <a:lstStyle/>
          <a:p>
            <a:r>
              <a:rPr lang="ru-RU" dirty="0" smtClean="0"/>
              <a:t>Автор</a:t>
            </a:r>
            <a:r>
              <a:rPr lang="en-US" dirty="0" smtClean="0"/>
              <a:t>:</a:t>
            </a:r>
            <a:r>
              <a:rPr lang="ru-RU" dirty="0" smtClean="0"/>
              <a:t> </a:t>
            </a:r>
            <a:r>
              <a:rPr lang="ru-RU" dirty="0" err="1" smtClean="0"/>
              <a:t>Даутов</a:t>
            </a:r>
            <a:r>
              <a:rPr lang="ru-RU" dirty="0" smtClean="0"/>
              <a:t> Тимур</a:t>
            </a:r>
            <a:endParaRPr lang="ru-RU" dirty="0"/>
          </a:p>
        </p:txBody>
      </p:sp>
    </p:spTree>
    <p:extLst>
      <p:ext uri="{BB962C8B-B14F-4D97-AF65-F5344CB8AC3E}">
        <p14:creationId xmlns:p14="http://schemas.microsoft.com/office/powerpoint/2010/main" val="436473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Введение</a:t>
            </a:r>
            <a:endParaRPr lang="ru-RU" dirty="0"/>
          </a:p>
        </p:txBody>
      </p:sp>
      <p:sp>
        <p:nvSpPr>
          <p:cNvPr id="3" name="Объект 2"/>
          <p:cNvSpPr>
            <a:spLocks noGrp="1"/>
          </p:cNvSpPr>
          <p:nvPr>
            <p:ph idx="1"/>
          </p:nvPr>
        </p:nvSpPr>
        <p:spPr/>
        <p:txBody>
          <a:bodyPr/>
          <a:lstStyle/>
          <a:p>
            <a:pPr marL="0" indent="0" algn="just">
              <a:buNone/>
            </a:pPr>
            <a:r>
              <a:rPr lang="ru-RU" dirty="0" smtClean="0"/>
              <a:t>Сейчас мы проживаем в цифровом веке, где информация для нас на вес как золото. Часть людей пользуются ВК для получения информации, но иногда пользователю нужна определенная информация. Мой бот будет решать эту проблему, находя посты ВК по нужным </a:t>
            </a:r>
            <a:r>
              <a:rPr lang="ru-RU" dirty="0" err="1" smtClean="0"/>
              <a:t>хештегам</a:t>
            </a:r>
            <a:r>
              <a:rPr lang="ru-RU" dirty="0" smtClean="0"/>
              <a:t>.</a:t>
            </a:r>
            <a:endParaRPr lang="ru-RU" dirty="0"/>
          </a:p>
        </p:txBody>
      </p:sp>
    </p:spTree>
    <p:extLst>
      <p:ext uri="{BB962C8B-B14F-4D97-AF65-F5344CB8AC3E}">
        <p14:creationId xmlns:p14="http://schemas.microsoft.com/office/powerpoint/2010/main" val="2255628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Описание реализации</a:t>
            </a:r>
            <a:endParaRPr lang="ru-RU" dirty="0"/>
          </a:p>
        </p:txBody>
      </p:sp>
      <p:sp>
        <p:nvSpPr>
          <p:cNvPr id="3" name="Объект 2"/>
          <p:cNvSpPr>
            <a:spLocks noGrp="1"/>
          </p:cNvSpPr>
          <p:nvPr>
            <p:ph idx="1"/>
          </p:nvPr>
        </p:nvSpPr>
        <p:spPr/>
        <p:txBody>
          <a:bodyPr>
            <a:normAutofit lnSpcReduction="10000"/>
          </a:bodyPr>
          <a:lstStyle/>
          <a:p>
            <a:pPr marL="0" indent="0">
              <a:buNone/>
            </a:pPr>
            <a:r>
              <a:rPr lang="ru-RU" dirty="0" smtClean="0"/>
              <a:t>Бот написан на языке программирования </a:t>
            </a:r>
            <a:r>
              <a:rPr lang="en-US" dirty="0" smtClean="0"/>
              <a:t>Python</a:t>
            </a:r>
            <a:r>
              <a:rPr lang="ru-RU" dirty="0"/>
              <a:t> </a:t>
            </a:r>
            <a:r>
              <a:rPr lang="ru-RU" dirty="0" smtClean="0"/>
              <a:t>при поддержке его библиотек </a:t>
            </a:r>
            <a:r>
              <a:rPr lang="en-US" u="sng" dirty="0" err="1" smtClean="0"/>
              <a:t>vk_api</a:t>
            </a:r>
            <a:r>
              <a:rPr lang="en-US" dirty="0" smtClean="0"/>
              <a:t> </a:t>
            </a:r>
            <a:r>
              <a:rPr lang="ru-RU" dirty="0" smtClean="0"/>
              <a:t>и </a:t>
            </a:r>
            <a:r>
              <a:rPr lang="en-US" u="sng" dirty="0" err="1" smtClean="0"/>
              <a:t>sqlalchemy</a:t>
            </a:r>
            <a:r>
              <a:rPr lang="ru-RU" dirty="0"/>
              <a:t> </a:t>
            </a:r>
            <a:r>
              <a:rPr lang="ru-RU" dirty="0" smtClean="0"/>
              <a:t>для образования и поддержки базы данных</a:t>
            </a:r>
            <a:r>
              <a:rPr lang="en-US" dirty="0" smtClean="0"/>
              <a:t>.</a:t>
            </a:r>
            <a:endParaRPr lang="ru-RU" dirty="0" smtClean="0"/>
          </a:p>
          <a:p>
            <a:pPr marL="0" indent="0">
              <a:buNone/>
            </a:pPr>
            <a:r>
              <a:rPr lang="ru-RU" dirty="0" smtClean="0"/>
              <a:t>Функции бота</a:t>
            </a:r>
            <a:r>
              <a:rPr lang="en-US" dirty="0" smtClean="0"/>
              <a:t>:</a:t>
            </a:r>
          </a:p>
          <a:p>
            <a:r>
              <a:rPr lang="ru-RU" dirty="0" smtClean="0"/>
              <a:t>Добавление нужных </a:t>
            </a:r>
            <a:r>
              <a:rPr lang="ru-RU" dirty="0" err="1" smtClean="0"/>
              <a:t>хештегов</a:t>
            </a:r>
            <a:r>
              <a:rPr lang="ru-RU" dirty="0" smtClean="0"/>
              <a:t>.</a:t>
            </a:r>
          </a:p>
          <a:p>
            <a:r>
              <a:rPr lang="ru-RU" dirty="0" smtClean="0"/>
              <a:t>Добавление </a:t>
            </a:r>
            <a:r>
              <a:rPr lang="en-US" dirty="0" smtClean="0"/>
              <a:t>“</a:t>
            </a:r>
            <a:r>
              <a:rPr lang="ru-RU" dirty="0" smtClean="0"/>
              <a:t>плохих</a:t>
            </a:r>
            <a:r>
              <a:rPr lang="en-US" dirty="0" smtClean="0"/>
              <a:t>” </a:t>
            </a:r>
            <a:r>
              <a:rPr lang="ru-RU" dirty="0" err="1" smtClean="0"/>
              <a:t>хештегов</a:t>
            </a:r>
            <a:r>
              <a:rPr lang="ru-RU" dirty="0" smtClean="0"/>
              <a:t> (</a:t>
            </a:r>
            <a:r>
              <a:rPr lang="ru-RU" dirty="0" err="1" smtClean="0"/>
              <a:t>хештеги</a:t>
            </a:r>
            <a:r>
              <a:rPr lang="ru-RU" dirty="0" smtClean="0"/>
              <a:t>, по которым посты будут игнорироваться).</a:t>
            </a:r>
          </a:p>
          <a:p>
            <a:r>
              <a:rPr lang="ru-RU" dirty="0" smtClean="0"/>
              <a:t>Ввод </a:t>
            </a:r>
            <a:r>
              <a:rPr lang="en-US" dirty="0" smtClean="0"/>
              <a:t>ID </a:t>
            </a:r>
            <a:r>
              <a:rPr lang="ru-RU" dirty="0" smtClean="0"/>
              <a:t>групп, с которых будут искаться посты.</a:t>
            </a:r>
          </a:p>
          <a:p>
            <a:r>
              <a:rPr lang="ru-RU" dirty="0" smtClean="0"/>
              <a:t>Ввод нужного количества постов от одной группы.</a:t>
            </a:r>
          </a:p>
          <a:p>
            <a:r>
              <a:rPr lang="ru-RU" dirty="0" smtClean="0"/>
              <a:t>Установление определенного времени вывода постов.</a:t>
            </a:r>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581450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Заключение</a:t>
            </a:r>
            <a:endParaRPr lang="ru-RU" dirty="0"/>
          </a:p>
        </p:txBody>
      </p:sp>
      <p:sp>
        <p:nvSpPr>
          <p:cNvPr id="3" name="Объект 2"/>
          <p:cNvSpPr>
            <a:spLocks noGrp="1"/>
          </p:cNvSpPr>
          <p:nvPr>
            <p:ph idx="1"/>
          </p:nvPr>
        </p:nvSpPr>
        <p:spPr/>
        <p:txBody>
          <a:bodyPr/>
          <a:lstStyle/>
          <a:p>
            <a:pPr marL="0" indent="0" algn="just">
              <a:buNone/>
            </a:pPr>
            <a:r>
              <a:rPr lang="ru-RU" dirty="0" smtClean="0"/>
              <a:t>Бот почти работает, остается только сделать правильный вывод постов и доделать заявленные функции.</a:t>
            </a:r>
            <a:endParaRPr lang="ru-RU" dirty="0"/>
          </a:p>
        </p:txBody>
      </p:sp>
    </p:spTree>
    <p:extLst>
      <p:ext uri="{BB962C8B-B14F-4D97-AF65-F5344CB8AC3E}">
        <p14:creationId xmlns:p14="http://schemas.microsoft.com/office/powerpoint/2010/main" val="2595158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сполнительная">
  <a:themeElements>
    <a:clrScheme name="Исполнительная">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Исполнительная">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Исполните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TotalTime>
  <Words>136</Words>
  <Application>Microsoft Office PowerPoint</Application>
  <PresentationFormat>Экран (4:3)</PresentationFormat>
  <Paragraphs>14</Paragraphs>
  <Slides>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vt:i4>
      </vt:variant>
    </vt:vector>
  </HeadingPairs>
  <TitlesOfParts>
    <vt:vector size="5" baseType="lpstr">
      <vt:lpstr>Исполнительная</vt:lpstr>
      <vt:lpstr>Бот-парсер постов ВК</vt:lpstr>
      <vt:lpstr>Введение</vt:lpstr>
      <vt:lpstr>Описание реализации</vt:lpstr>
      <vt:lpstr>Заключение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Бот-парсер постов ВК</dc:title>
  <dc:creator>PC1</dc:creator>
  <cp:lastModifiedBy>RePack by Diakov</cp:lastModifiedBy>
  <cp:revision>2</cp:revision>
  <dcterms:created xsi:type="dcterms:W3CDTF">2022-04-25T19:45:27Z</dcterms:created>
  <dcterms:modified xsi:type="dcterms:W3CDTF">2022-04-25T20:00:33Z</dcterms:modified>
</cp:coreProperties>
</file>