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DD10-4E8A-0569-0F8A-B060D25B2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0256D-49ED-18B5-A074-56E7E2838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6B93B-F600-B246-73E0-501F4B83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FBC3-6C86-48F9-BEC4-57C4A3D2BE0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BB3C-D74F-850B-6A3E-BFC14556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9B92F-4DFA-B7B5-D8D5-410094B8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7AA9-2221-409C-86E2-F5F086FBA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6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C257-5C34-D08E-3641-09190559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34A94-2E64-AE0B-C8C4-1820EDA14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DF170-65F4-4263-B4DB-1AD1CF33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FBC3-6C86-48F9-BEC4-57C4A3D2BE0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029B2-7752-F217-1AD3-18810351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146D2-2F87-37EE-0CB0-CB5C2EFA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7AA9-2221-409C-86E2-F5F086FBA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CA091-126C-4C80-214A-3D08CE8AD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9BF93-78D8-EFF9-4CBC-1B35587F3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19AEB-D87D-3FE8-33C0-402E7481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FBC3-6C86-48F9-BEC4-57C4A3D2BE0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2D3B0-7B94-044C-1CB7-91578DBD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0E86B-01BA-2ECD-CABA-BA228CE1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7AA9-2221-409C-86E2-F5F086FBA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8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AC21-A565-AB6D-D3DD-5D605669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6929-C8C1-E610-7472-1230D83F4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CA76-2145-A06C-C45F-A61E62C3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FBC3-6C86-48F9-BEC4-57C4A3D2BE0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88950-1F83-BC26-B40D-37B7C5F1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6E705-B066-7E55-4637-9A221B71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7AA9-2221-409C-86E2-F5F086FBA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8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8B70-E404-5424-E514-5E3900A0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EFCA-9216-7DBD-4305-6A4F4D2CE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B2A7D-1C8E-E7A9-B7CD-1FDE9C86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FBC3-6C86-48F9-BEC4-57C4A3D2BE0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D7A8B-B93C-480C-040C-6FD7CB17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CC332-E2E9-56C8-351D-FB382821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7AA9-2221-409C-86E2-F5F086FBA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1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DDE5-2032-E97A-DB44-BA276A42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0104-5648-D00D-204B-F37F47484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6A653-3622-016A-9814-D34CF9F52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76EC3-AE8E-3EA1-E2BE-97DD76BB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FBC3-6C86-48F9-BEC4-57C4A3D2BE0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A5513-5DC8-F084-896A-ECE9F144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64D98-C6D9-5405-16CE-F06F08DA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7AA9-2221-409C-86E2-F5F086FBA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6F9B-BFFC-AFE2-E528-50DDB0D2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DD047-0A11-3069-F6D0-2E88317E1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3302E-B9CE-861B-FCE2-E20B35196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3130C-5947-E822-4967-C732D2C56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14169-69A8-BDB6-996B-53AC5D323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41D45-ABF1-01DD-EAE5-68AE5E94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FBC3-6C86-48F9-BEC4-57C4A3D2BE0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CF396-87D8-D7B9-32A0-B01859A6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85145-40F4-351B-0F90-CA15405E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7AA9-2221-409C-86E2-F5F086FBA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246C-B786-1D7C-1052-101329CF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FC13E-C14F-780D-252A-8FA35B87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FBC3-6C86-48F9-BEC4-57C4A3D2BE0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94421-ED15-8D17-282F-B87ED39B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97798-1A25-0A67-DBBB-AE4ECC8A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7AA9-2221-409C-86E2-F5F086FBA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9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1CCC3-277A-A6EB-00B3-8B464046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FBC3-6C86-48F9-BEC4-57C4A3D2BE0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82436-A798-54DD-CA70-A218645E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98E1-21BB-4B83-E95B-CB670288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7AA9-2221-409C-86E2-F5F086FBA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0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D6DC-72DD-AFD0-F215-5C621F37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F802-DB48-CC76-FB6A-5100D8D12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0F3D1-9A70-DF5F-1CE4-62CB5F6BE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747BB-239A-E786-72FA-2BB0FC08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FBC3-6C86-48F9-BEC4-57C4A3D2BE0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2D840-F38B-B421-ADBC-6C0706DB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38D2F-8AE6-A265-02EA-1C464900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7AA9-2221-409C-86E2-F5F086FBA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3D06-C4F2-6E5F-E6F3-83A32F57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22784-8CE1-1A39-1E64-7329B834E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5E6B7-EA05-3749-CBA2-8E67F95DC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1AF46-3BB0-0EAF-D2DE-1EDEEA66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FBC3-6C86-48F9-BEC4-57C4A3D2BE0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DFBD0-20A1-A9EB-4EA6-BA8C5A5D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25C0-6731-6734-46D5-329CDA71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7AA9-2221-409C-86E2-F5F086FBA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0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8A2E4-FEA8-5E21-A251-5F42AF88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7288A-159D-5878-F6C4-772DCCBB2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0202D-23FE-596C-E8D1-49857A1F8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3FBC3-6C86-48F9-BEC4-57C4A3D2BE06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0E996-0693-DB35-4CEF-9F12287DA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97BA7-A56F-C3D9-7180-562EE3978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7AA9-2221-409C-86E2-F5F086FBA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D3D8-D384-D8BF-6D9C-9FD06D42B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F975F-39E4-F602-F646-C7E3D5B0F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linear regression ? And how can we learn it ?</a:t>
            </a:r>
          </a:p>
          <a:p>
            <a:r>
              <a:rPr lang="en-US" dirty="0"/>
              <a:t>In this course we will learn linear regression!</a:t>
            </a:r>
          </a:p>
        </p:txBody>
      </p:sp>
    </p:spTree>
    <p:extLst>
      <p:ext uri="{BB962C8B-B14F-4D97-AF65-F5344CB8AC3E}">
        <p14:creationId xmlns:p14="http://schemas.microsoft.com/office/powerpoint/2010/main" val="212860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Ahmed Amine Doudech</dc:creator>
  <cp:lastModifiedBy>Ahmed Amine Doudech</cp:lastModifiedBy>
  <cp:revision>1</cp:revision>
  <dcterms:created xsi:type="dcterms:W3CDTF">2024-03-23T22:10:12Z</dcterms:created>
  <dcterms:modified xsi:type="dcterms:W3CDTF">2024-03-23T22:12:04Z</dcterms:modified>
</cp:coreProperties>
</file>