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3E5A-2AB2-EF62-5204-F16290C42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4DD0A-924E-2752-DDBC-319D831A8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DBCB-3DF7-5DC3-B789-5AE69A9A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E535-5BF7-43E4-8F03-D7CBCAA909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FE525-EB99-3824-C0BB-0DA9BB4B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14277-783B-4BC8-64C1-404FEEA3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7A5-09CD-4C01-992A-39E49EB743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5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CE6C-20CB-8893-3123-7D75A07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0A106-82E4-41D7-6D70-0EFCF3D5A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2E6F8-351D-F3C2-79E6-3EC6185F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E535-5BF7-43E4-8F03-D7CBCAA909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A947-B241-703C-DA3D-A46AA214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801A-A596-2D8A-C690-08C3293E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7A5-09CD-4C01-992A-39E49EB743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9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27EF7-AF4B-8349-4199-86DBFF0EA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236AF-EBB0-3CEA-B313-861ED5ABC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61E43-CC1A-77A5-0D68-A54CC737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E535-5BF7-43E4-8F03-D7CBCAA909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FA2C-E41A-CA04-189B-60C4E8F2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F3CE-B28E-2A66-391A-685CA58C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7A5-09CD-4C01-992A-39E49EB743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43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0C70-E39E-7240-EA0D-98EA6110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CD50-E759-7950-B5D3-8AE55579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CAED-0B08-3352-20A0-C130D24A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E535-5BF7-43E4-8F03-D7CBCAA909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B755-E696-6DFF-5CCB-BE135598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C15E-FC15-F1EB-9841-4A7F01ED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7A5-09CD-4C01-992A-39E49EB743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2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00D4-3E58-06FF-D3EC-DF226600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421A-8783-C230-7750-F356FDD6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05885-801A-BA17-E090-D8DB8913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E535-5BF7-43E4-8F03-D7CBCAA909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E4BE4-8BE6-5952-E082-3D284E6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93B3F-4ADF-5EC6-811F-EA724BB6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7A5-09CD-4C01-992A-39E49EB743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3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3F07-1E83-D257-64E0-394A5552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AC82-7A49-C9BF-C2D2-FF89BFEE4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038FE-B2F3-5DCA-A45B-8DB3D6239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C2F55-0397-4A95-E91E-0B89A980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E535-5BF7-43E4-8F03-D7CBCAA909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DD3F-A348-4CAA-69A9-84B54E03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2D56-F44C-34E2-F7FD-AD4E89B9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7A5-09CD-4C01-992A-39E49EB743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6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6CFC-A341-BFC1-3826-E18B87A3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C6E4D-6B7D-0407-9E58-29B1DF68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B2F65-B818-B9D3-1E35-09E55ACB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0A33-1733-4822-57E2-4752726B5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B7AF9-A42C-02C7-8846-2538CA798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F2511-FB8F-6EFE-511E-40D22B1E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E535-5BF7-43E4-8F03-D7CBCAA909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58B85-AFDD-A781-9B59-1C4CEEAB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29138-75CE-C5C6-91F5-B8598D8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7A5-09CD-4C01-992A-39E49EB743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49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ADCA-1171-00C8-231A-2E1748A5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FB092-468A-DFEA-F7E3-28E29B98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E535-5BF7-43E4-8F03-D7CBCAA909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189D8-673E-60AD-953E-77E83AFC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8AA16-129C-8225-6EC7-15CDD4C2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7A5-09CD-4C01-992A-39E49EB743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03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DC112-FA0D-0A40-05E8-FBBAD0DD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E535-5BF7-43E4-8F03-D7CBCAA909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45E90-9BD1-37AC-C7CF-FCD004C9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7FF1C-E7B8-EE0F-16F2-77EBACEA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7A5-09CD-4C01-992A-39E49EB743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34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16ED-C97E-B977-C88F-9C33483D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CBB7-0E20-0559-4D34-5AE32BB3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15C68-2529-83B1-47C9-375E5280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CC7B5-D3E9-2D09-51D4-CF15EDBE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E535-5BF7-43E4-8F03-D7CBCAA909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1259F-C265-DC1A-42ED-6996C430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E5CFD-79EE-AC39-DB75-9D7C9B08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7A5-09CD-4C01-992A-39E49EB743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66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BB06-1EA3-840C-77FB-09421C65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983FA-069E-C383-A8D8-CB47A7488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1883E-2143-690D-CD8B-9FEDBF5E5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61786-9882-6F40-D0C1-517D2A90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E535-5BF7-43E4-8F03-D7CBCAA909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70B3A-B549-854A-DBAE-8D043C30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5A230-9B23-7481-DABE-1ED68155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7A5-09CD-4C01-992A-39E49EB743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3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B8874-0489-C6BF-37B9-C84786F7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45C8D-22AD-D0AC-8204-1E25C49BD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62B3-03C7-A01E-9CD6-099F4074F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E535-5BF7-43E4-8F03-D7CBCAA909F1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AD31C-1A1E-8581-FBE6-A65FC8C20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B293-CF41-FD9C-9E07-0127B83FE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117A5-09CD-4C01-992A-39E49EB743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8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896727-71C8-E628-41C7-9A940B84F9E8}"/>
              </a:ext>
            </a:extLst>
          </p:cNvPr>
          <p:cNvSpPr/>
          <p:nvPr/>
        </p:nvSpPr>
        <p:spPr>
          <a:xfrm>
            <a:off x="1417739" y="1140902"/>
            <a:ext cx="6912529" cy="399315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3C66ED-EA87-2ADB-8AF0-A65436C97BA7}"/>
              </a:ext>
            </a:extLst>
          </p:cNvPr>
          <p:cNvSpPr/>
          <p:nvPr/>
        </p:nvSpPr>
        <p:spPr>
          <a:xfrm>
            <a:off x="1568741" y="1249959"/>
            <a:ext cx="1057013" cy="105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84F79-1C36-138C-3DC4-11AEAD0110B6}"/>
              </a:ext>
            </a:extLst>
          </p:cNvPr>
          <p:cNvSpPr txBox="1"/>
          <p:nvPr/>
        </p:nvSpPr>
        <p:spPr>
          <a:xfrm>
            <a:off x="2718033" y="1224467"/>
            <a:ext cx="51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João Lima | 560 eco-points </a:t>
            </a:r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3E8AC-2D0F-1439-A6E9-D3A026A539F7}"/>
              </a:ext>
            </a:extLst>
          </p:cNvPr>
          <p:cNvSpPr txBox="1"/>
          <p:nvPr/>
        </p:nvSpPr>
        <p:spPr>
          <a:xfrm>
            <a:off x="2718033" y="1593799"/>
            <a:ext cx="515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Joguei</a:t>
            </a:r>
            <a:r>
              <a:rPr lang="en-GB" sz="1600" dirty="0"/>
              <a:t> as </a:t>
            </a:r>
            <a:r>
              <a:rPr lang="en-GB" sz="1600" dirty="0" err="1"/>
              <a:t>baterias</a:t>
            </a:r>
            <a:r>
              <a:rPr lang="en-GB" sz="1600" dirty="0"/>
              <a:t> no </a:t>
            </a:r>
            <a:r>
              <a:rPr lang="en-GB" sz="1600" dirty="0" err="1"/>
              <a:t>lugar</a:t>
            </a:r>
            <a:r>
              <a:rPr lang="en-GB" sz="1600" dirty="0"/>
              <a:t> </a:t>
            </a:r>
            <a:r>
              <a:rPr lang="en-GB" sz="1600" dirty="0" err="1"/>
              <a:t>certo</a:t>
            </a:r>
            <a:r>
              <a:rPr lang="en-GB" sz="1600" dirty="0"/>
              <a:t>! #reciclagem</a:t>
            </a:r>
            <a:endParaRPr lang="pt-BR" sz="1600" dirty="0"/>
          </a:p>
        </p:txBody>
      </p:sp>
      <p:pic>
        <p:nvPicPr>
          <p:cNvPr id="9" name="Picture 8" descr="Multi-color batteries">
            <a:extLst>
              <a:ext uri="{FF2B5EF4-FFF2-40B4-BE49-F238E27FC236}">
                <a16:creationId xmlns:a16="http://schemas.microsoft.com/office/drawing/2014/main" id="{62E4FFA4-2094-6073-BB6D-3FC01ED88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35" y="1963131"/>
            <a:ext cx="3761335" cy="2509171"/>
          </a:xfrm>
          <a:prstGeom prst="rect">
            <a:avLst/>
          </a:prstGeom>
        </p:spPr>
      </p:pic>
      <p:pic>
        <p:nvPicPr>
          <p:cNvPr id="11" name="Graphic 10" descr="Leaf with solid fill">
            <a:extLst>
              <a:ext uri="{FF2B5EF4-FFF2-40B4-BE49-F238E27FC236}">
                <a16:creationId xmlns:a16="http://schemas.microsoft.com/office/drawing/2014/main" id="{E4D3CA7C-955C-00B0-653B-8B040FA22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3335" y="4520290"/>
            <a:ext cx="419440" cy="419440"/>
          </a:xfrm>
          <a:prstGeom prst="rect">
            <a:avLst/>
          </a:prstGeom>
        </p:spPr>
      </p:pic>
      <p:pic>
        <p:nvPicPr>
          <p:cNvPr id="13" name="Graphic 12" descr="Leaf with solid fill">
            <a:extLst>
              <a:ext uri="{FF2B5EF4-FFF2-40B4-BE49-F238E27FC236}">
                <a16:creationId xmlns:a16="http://schemas.microsoft.com/office/drawing/2014/main" id="{77A66C4F-2084-DA34-6582-2BBFD60C2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7147" y="1261294"/>
            <a:ext cx="301727" cy="3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1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559A4EF-567F-981B-DAC4-6FCE2D54E909}"/>
              </a:ext>
            </a:extLst>
          </p:cNvPr>
          <p:cNvSpPr/>
          <p:nvPr/>
        </p:nvSpPr>
        <p:spPr>
          <a:xfrm>
            <a:off x="0" y="-6659"/>
            <a:ext cx="121920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896727-71C8-E628-41C7-9A940B84F9E8}"/>
              </a:ext>
            </a:extLst>
          </p:cNvPr>
          <p:cNvSpPr/>
          <p:nvPr/>
        </p:nvSpPr>
        <p:spPr>
          <a:xfrm>
            <a:off x="2025434" y="2928841"/>
            <a:ext cx="6912529" cy="100031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3C66ED-EA87-2ADB-8AF0-A65436C97BA7}"/>
              </a:ext>
            </a:extLst>
          </p:cNvPr>
          <p:cNvSpPr/>
          <p:nvPr/>
        </p:nvSpPr>
        <p:spPr>
          <a:xfrm>
            <a:off x="2176436" y="3037897"/>
            <a:ext cx="761721" cy="761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84F79-1C36-138C-3DC4-11AEAD0110B6}"/>
              </a:ext>
            </a:extLst>
          </p:cNvPr>
          <p:cNvSpPr txBox="1"/>
          <p:nvPr/>
        </p:nvSpPr>
        <p:spPr>
          <a:xfrm>
            <a:off x="3015196" y="3003967"/>
            <a:ext cx="51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João Lima</a:t>
            </a:r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3E8AC-2D0F-1439-A6E9-D3A026A539F7}"/>
              </a:ext>
            </a:extLst>
          </p:cNvPr>
          <p:cNvSpPr txBox="1"/>
          <p:nvPr/>
        </p:nvSpPr>
        <p:spPr>
          <a:xfrm>
            <a:off x="3392666" y="3364860"/>
            <a:ext cx="398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Joguei</a:t>
            </a:r>
            <a:r>
              <a:rPr lang="en-GB" sz="1600" dirty="0"/>
              <a:t> as </a:t>
            </a:r>
            <a:r>
              <a:rPr lang="pt-BR" sz="1600" dirty="0"/>
              <a:t>baterias</a:t>
            </a:r>
            <a:r>
              <a:rPr lang="en-GB" sz="1600" dirty="0"/>
              <a:t> no </a:t>
            </a:r>
            <a:r>
              <a:rPr lang="en-GB" sz="1600" dirty="0" err="1"/>
              <a:t>lugar</a:t>
            </a:r>
            <a:r>
              <a:rPr lang="en-GB" sz="1600" dirty="0"/>
              <a:t> </a:t>
            </a:r>
            <a:r>
              <a:rPr lang="en-GB" sz="1600" dirty="0" err="1"/>
              <a:t>certo</a:t>
            </a:r>
            <a:r>
              <a:rPr lang="en-GB" sz="1600" dirty="0"/>
              <a:t>! #reciclagem</a:t>
            </a:r>
            <a:endParaRPr lang="pt-BR" sz="1600" dirty="0"/>
          </a:p>
        </p:txBody>
      </p:sp>
      <p:pic>
        <p:nvPicPr>
          <p:cNvPr id="13" name="Graphic 12" descr="Leaf with solid fill">
            <a:extLst>
              <a:ext uri="{FF2B5EF4-FFF2-40B4-BE49-F238E27FC236}">
                <a16:creationId xmlns:a16="http://schemas.microsoft.com/office/drawing/2014/main" id="{77A66C4F-2084-DA34-6582-2BBFD60C2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568" y="3314437"/>
            <a:ext cx="301727" cy="3017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427489-DCB8-5A37-9A0D-499C776FC48C}"/>
              </a:ext>
            </a:extLst>
          </p:cNvPr>
          <p:cNvSpPr txBox="1"/>
          <p:nvPr/>
        </p:nvSpPr>
        <p:spPr>
          <a:xfrm>
            <a:off x="8001542" y="3292650"/>
            <a:ext cx="62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+51</a:t>
            </a:r>
            <a:endParaRPr lang="pt-BR" dirty="0"/>
          </a:p>
        </p:txBody>
      </p:sp>
      <p:pic>
        <p:nvPicPr>
          <p:cNvPr id="8" name="Graphic 7" descr="Image with solid fill">
            <a:extLst>
              <a:ext uri="{FF2B5EF4-FFF2-40B4-BE49-F238E27FC236}">
                <a16:creationId xmlns:a16="http://schemas.microsoft.com/office/drawing/2014/main" id="{3DA0E190-D057-5F16-FF6C-8B91BDEC6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8383" y="3381737"/>
            <a:ext cx="304800" cy="304800"/>
          </a:xfrm>
          <a:prstGeom prst="rect">
            <a:avLst/>
          </a:prstGeom>
        </p:spPr>
      </p:pic>
      <p:pic>
        <p:nvPicPr>
          <p:cNvPr id="36" name="Graphic 35" descr="Leaf with solid fill">
            <a:extLst>
              <a:ext uri="{FF2B5EF4-FFF2-40B4-BE49-F238E27FC236}">
                <a16:creationId xmlns:a16="http://schemas.microsoft.com/office/drawing/2014/main" id="{34339CE5-3259-1E26-EF0C-7B4313987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3648" y="154898"/>
            <a:ext cx="301727" cy="30172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4E37E4E-ACB5-8F18-2760-1D945C105A82}"/>
              </a:ext>
            </a:extLst>
          </p:cNvPr>
          <p:cNvSpPr txBox="1"/>
          <p:nvPr/>
        </p:nvSpPr>
        <p:spPr>
          <a:xfrm>
            <a:off x="11213199" y="137750"/>
            <a:ext cx="72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5121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24AA96-C8C0-9977-972C-C5C9DB4FB2DE}"/>
              </a:ext>
            </a:extLst>
          </p:cNvPr>
          <p:cNvSpPr txBox="1"/>
          <p:nvPr/>
        </p:nvSpPr>
        <p:spPr>
          <a:xfrm>
            <a:off x="10061044" y="121095"/>
            <a:ext cx="134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João Lima |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3BBA70-0E65-2A7E-264D-B753A3ADE9DD}"/>
              </a:ext>
            </a:extLst>
          </p:cNvPr>
          <p:cNvGrpSpPr/>
          <p:nvPr/>
        </p:nvGrpSpPr>
        <p:grpSpPr>
          <a:xfrm>
            <a:off x="2025433" y="4094701"/>
            <a:ext cx="6912529" cy="1000318"/>
            <a:chOff x="1417739" y="1140903"/>
            <a:chExt cx="6912529" cy="100031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B8559B7-EC1A-03AF-8E36-8E0A685F1F17}"/>
                </a:ext>
              </a:extLst>
            </p:cNvPr>
            <p:cNvSpPr/>
            <p:nvPr/>
          </p:nvSpPr>
          <p:spPr>
            <a:xfrm>
              <a:off x="1417739" y="1140903"/>
              <a:ext cx="6912529" cy="1000318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A7031-3B77-9305-7C88-0575584EBB03}"/>
                </a:ext>
              </a:extLst>
            </p:cNvPr>
            <p:cNvSpPr/>
            <p:nvPr/>
          </p:nvSpPr>
          <p:spPr>
            <a:xfrm>
              <a:off x="1568741" y="1249959"/>
              <a:ext cx="761721" cy="7617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22CBE4-3179-A129-2312-96FAFA7F6787}"/>
                </a:ext>
              </a:extLst>
            </p:cNvPr>
            <p:cNvSpPr txBox="1"/>
            <p:nvPr/>
          </p:nvSpPr>
          <p:spPr>
            <a:xfrm>
              <a:off x="2407501" y="1216029"/>
              <a:ext cx="5150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João Lima</a:t>
              </a:r>
              <a:endParaRPr lang="pt-B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660FB6-1932-D5E9-8E67-E09587BDDD0F}"/>
                </a:ext>
              </a:extLst>
            </p:cNvPr>
            <p:cNvSpPr txBox="1"/>
            <p:nvPr/>
          </p:nvSpPr>
          <p:spPr>
            <a:xfrm>
              <a:off x="2782628" y="1523374"/>
              <a:ext cx="3987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err="1"/>
                <a:t>Joguei</a:t>
              </a:r>
              <a:r>
                <a:rPr lang="en-GB" sz="1600" dirty="0"/>
                <a:t> as </a:t>
              </a:r>
              <a:r>
                <a:rPr lang="pt-BR" sz="1600" dirty="0"/>
                <a:t>baterias</a:t>
              </a:r>
              <a:r>
                <a:rPr lang="en-GB" sz="1600" dirty="0"/>
                <a:t> no </a:t>
              </a:r>
              <a:r>
                <a:rPr lang="en-GB" sz="1600" dirty="0" err="1"/>
                <a:t>lugar</a:t>
              </a:r>
              <a:r>
                <a:rPr lang="en-GB" sz="1600" dirty="0"/>
                <a:t> </a:t>
              </a:r>
              <a:r>
                <a:rPr lang="en-GB" sz="1600" dirty="0" err="1"/>
                <a:t>certo</a:t>
              </a:r>
              <a:r>
                <a:rPr lang="en-GB" sz="1600" dirty="0"/>
                <a:t>! #reciclagem</a:t>
              </a:r>
              <a:endParaRPr lang="pt-BR" sz="1600" dirty="0"/>
            </a:p>
          </p:txBody>
        </p:sp>
        <p:pic>
          <p:nvPicPr>
            <p:cNvPr id="18" name="Graphic 17" descr="Leaf with solid fill">
              <a:extLst>
                <a:ext uri="{FF2B5EF4-FFF2-40B4-BE49-F238E27FC236}">
                  <a16:creationId xmlns:a16="http://schemas.microsoft.com/office/drawing/2014/main" id="{0064F91B-66D0-7931-FEB1-ED98F7BC8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8873" y="1526499"/>
              <a:ext cx="301727" cy="30172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E53FA0-A825-AA37-F000-2CE545DD3108}"/>
                </a:ext>
              </a:extLst>
            </p:cNvPr>
            <p:cNvSpPr txBox="1"/>
            <p:nvPr/>
          </p:nvSpPr>
          <p:spPr>
            <a:xfrm>
              <a:off x="7393847" y="1504712"/>
              <a:ext cx="625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+51</a:t>
              </a:r>
              <a:endParaRPr lang="pt-BR" dirty="0"/>
            </a:p>
          </p:txBody>
        </p:sp>
        <p:pic>
          <p:nvPicPr>
            <p:cNvPr id="20" name="Graphic 19" descr="Image with solid fill">
              <a:extLst>
                <a:ext uri="{FF2B5EF4-FFF2-40B4-BE49-F238E27FC236}">
                  <a16:creationId xmlns:a16="http://schemas.microsoft.com/office/drawing/2014/main" id="{7EAF66D5-D820-2265-DD17-3FEB4977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7219" y="1524962"/>
              <a:ext cx="304800" cy="304800"/>
            </a:xfrm>
            <a:prstGeom prst="rect">
              <a:avLst/>
            </a:prstGeom>
          </p:spPr>
        </p:pic>
      </p:grpSp>
      <p:pic>
        <p:nvPicPr>
          <p:cNvPr id="22" name="Graphic 21" descr="Share outline">
            <a:extLst>
              <a:ext uri="{FF2B5EF4-FFF2-40B4-BE49-F238E27FC236}">
                <a16:creationId xmlns:a16="http://schemas.microsoft.com/office/drawing/2014/main" id="{840FBC2F-F242-EF90-030B-B9E52A03C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6563" y="4720210"/>
            <a:ext cx="379829" cy="379829"/>
          </a:xfrm>
          <a:prstGeom prst="rect">
            <a:avLst/>
          </a:prstGeom>
        </p:spPr>
      </p:pic>
      <p:pic>
        <p:nvPicPr>
          <p:cNvPr id="24" name="Graphic 23" descr="Comment Like outline">
            <a:extLst>
              <a:ext uri="{FF2B5EF4-FFF2-40B4-BE49-F238E27FC236}">
                <a16:creationId xmlns:a16="http://schemas.microsoft.com/office/drawing/2014/main" id="{8FA78AC7-C34F-371C-5DAC-9D8B87563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502" y="4735728"/>
            <a:ext cx="369332" cy="36933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57A043F-FECE-AC9F-2F5A-C12068B01AEB}"/>
              </a:ext>
            </a:extLst>
          </p:cNvPr>
          <p:cNvGrpSpPr/>
          <p:nvPr/>
        </p:nvGrpSpPr>
        <p:grpSpPr>
          <a:xfrm>
            <a:off x="2025434" y="5260561"/>
            <a:ext cx="6912529" cy="1000318"/>
            <a:chOff x="1417739" y="1140903"/>
            <a:chExt cx="6912529" cy="100031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CA57BD9-BD7B-26FA-0486-E1D1E06A0E5D}"/>
                </a:ext>
              </a:extLst>
            </p:cNvPr>
            <p:cNvSpPr/>
            <p:nvPr/>
          </p:nvSpPr>
          <p:spPr>
            <a:xfrm>
              <a:off x="1417739" y="1140903"/>
              <a:ext cx="6912529" cy="1000318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0BD2C0E-628F-9B7A-EFCB-BB06EED80C49}"/>
                </a:ext>
              </a:extLst>
            </p:cNvPr>
            <p:cNvSpPr/>
            <p:nvPr/>
          </p:nvSpPr>
          <p:spPr>
            <a:xfrm>
              <a:off x="1568741" y="1249959"/>
              <a:ext cx="761721" cy="76172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54E92A-5CF5-91C3-1A96-BF585E41127B}"/>
                </a:ext>
              </a:extLst>
            </p:cNvPr>
            <p:cNvSpPr txBox="1"/>
            <p:nvPr/>
          </p:nvSpPr>
          <p:spPr>
            <a:xfrm>
              <a:off x="2407501" y="1216029"/>
              <a:ext cx="5150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Renata</a:t>
              </a:r>
              <a:endParaRPr lang="pt-BR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2CCA15-8F65-269C-CF9F-962BCEBF2CBD}"/>
                </a:ext>
              </a:extLst>
            </p:cNvPr>
            <p:cNvSpPr txBox="1"/>
            <p:nvPr/>
          </p:nvSpPr>
          <p:spPr>
            <a:xfrm>
              <a:off x="2782628" y="1523374"/>
              <a:ext cx="3987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/>
                <a:t>Joguei as baterias no lugar certo! #reciclagem</a:t>
              </a:r>
            </a:p>
          </p:txBody>
        </p:sp>
        <p:pic>
          <p:nvPicPr>
            <p:cNvPr id="30" name="Graphic 29" descr="Leaf with solid fill">
              <a:extLst>
                <a:ext uri="{FF2B5EF4-FFF2-40B4-BE49-F238E27FC236}">
                  <a16:creationId xmlns:a16="http://schemas.microsoft.com/office/drawing/2014/main" id="{9B80FC26-F9FC-6BC0-163D-0A0CECF92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8873" y="1526499"/>
              <a:ext cx="301727" cy="30172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9FF865-467C-41D1-F8EB-082BB04AE72A}"/>
                </a:ext>
              </a:extLst>
            </p:cNvPr>
            <p:cNvSpPr txBox="1"/>
            <p:nvPr/>
          </p:nvSpPr>
          <p:spPr>
            <a:xfrm>
              <a:off x="7393847" y="1504712"/>
              <a:ext cx="625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+51</a:t>
              </a:r>
              <a:endParaRPr lang="pt-BR" dirty="0"/>
            </a:p>
          </p:txBody>
        </p:sp>
        <p:pic>
          <p:nvPicPr>
            <p:cNvPr id="32" name="Graphic 31" descr="Image with solid fill">
              <a:extLst>
                <a:ext uri="{FF2B5EF4-FFF2-40B4-BE49-F238E27FC236}">
                  <a16:creationId xmlns:a16="http://schemas.microsoft.com/office/drawing/2014/main" id="{4ADEDBF1-7A15-F5B7-3B59-EEC1197D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7219" y="1524962"/>
              <a:ext cx="304800" cy="304800"/>
            </a:xfrm>
            <a:prstGeom prst="rect">
              <a:avLst/>
            </a:prstGeom>
          </p:spPr>
        </p:pic>
      </p:grpSp>
      <p:pic>
        <p:nvPicPr>
          <p:cNvPr id="33" name="Graphic 32" descr="Share outline">
            <a:extLst>
              <a:ext uri="{FF2B5EF4-FFF2-40B4-BE49-F238E27FC236}">
                <a16:creationId xmlns:a16="http://schemas.microsoft.com/office/drawing/2014/main" id="{798E3C6F-F1A7-CF88-1DC7-4DD1BEF4C0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3703" y="5886070"/>
            <a:ext cx="379829" cy="379829"/>
          </a:xfrm>
          <a:prstGeom prst="rect">
            <a:avLst/>
          </a:prstGeom>
        </p:spPr>
      </p:pic>
      <p:pic>
        <p:nvPicPr>
          <p:cNvPr id="34" name="Graphic 33" descr="Comment Like outline">
            <a:extLst>
              <a:ext uri="{FF2B5EF4-FFF2-40B4-BE49-F238E27FC236}">
                <a16:creationId xmlns:a16="http://schemas.microsoft.com/office/drawing/2014/main" id="{3A836DDE-005B-7459-8CCB-3E4AF0FAE0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2642" y="5901588"/>
            <a:ext cx="369332" cy="369332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3D4270-6C14-1A3F-F1BC-0DEB60926EE3}"/>
              </a:ext>
            </a:extLst>
          </p:cNvPr>
          <p:cNvSpPr/>
          <p:nvPr/>
        </p:nvSpPr>
        <p:spPr>
          <a:xfrm>
            <a:off x="2025433" y="906863"/>
            <a:ext cx="6912529" cy="146611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9433464-E718-361E-C231-BB3320FDFC4A}"/>
              </a:ext>
            </a:extLst>
          </p:cNvPr>
          <p:cNvSpPr/>
          <p:nvPr/>
        </p:nvSpPr>
        <p:spPr>
          <a:xfrm>
            <a:off x="2938156" y="1019017"/>
            <a:ext cx="5840138" cy="5227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 que </a:t>
            </a:r>
            <a:r>
              <a:rPr lang="en-GB" dirty="0" err="1">
                <a:solidFill>
                  <a:schemeClr val="tx1"/>
                </a:solidFill>
              </a:rPr>
              <a:t>você</a:t>
            </a:r>
            <a:r>
              <a:rPr lang="en-GB" dirty="0">
                <a:solidFill>
                  <a:schemeClr val="tx1"/>
                </a:solidFill>
              </a:rPr>
              <a:t> fez </a:t>
            </a:r>
            <a:r>
              <a:rPr lang="en-GB" dirty="0" err="1">
                <a:solidFill>
                  <a:schemeClr val="tx1"/>
                </a:solidFill>
              </a:rPr>
              <a:t>hoje</a:t>
            </a:r>
            <a:r>
              <a:rPr lang="en-GB" dirty="0">
                <a:solidFill>
                  <a:schemeClr val="tx1"/>
                </a:solidFill>
              </a:rPr>
              <a:t>?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E95F881-67B7-2C95-C19A-1F62938FDD5E}"/>
              </a:ext>
            </a:extLst>
          </p:cNvPr>
          <p:cNvSpPr/>
          <p:nvPr/>
        </p:nvSpPr>
        <p:spPr>
          <a:xfrm>
            <a:off x="7904214" y="1738369"/>
            <a:ext cx="874080" cy="52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Enviar</a:t>
            </a:r>
            <a:endParaRPr lang="pt-BR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F08EBA-D25F-267F-44AC-D6555607AFAD}"/>
              </a:ext>
            </a:extLst>
          </p:cNvPr>
          <p:cNvSpPr/>
          <p:nvPr/>
        </p:nvSpPr>
        <p:spPr>
          <a:xfrm>
            <a:off x="2229104" y="1019017"/>
            <a:ext cx="549384" cy="52278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E54B2D-DF43-C5F2-4FAE-6551ACAD0953}"/>
              </a:ext>
            </a:extLst>
          </p:cNvPr>
          <p:cNvSpPr/>
          <p:nvPr/>
        </p:nvSpPr>
        <p:spPr>
          <a:xfrm>
            <a:off x="4011224" y="1654902"/>
            <a:ext cx="953600" cy="3324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Selecione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6DD227-49B6-379E-14F6-5458FBDB353E}"/>
              </a:ext>
            </a:extLst>
          </p:cNvPr>
          <p:cNvSpPr txBox="1"/>
          <p:nvPr/>
        </p:nvSpPr>
        <p:spPr>
          <a:xfrm>
            <a:off x="2926512" y="1639921"/>
            <a:ext cx="117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Categoria</a:t>
            </a:r>
            <a:r>
              <a:rPr lang="en-GB" dirty="0">
                <a:solidFill>
                  <a:schemeClr val="tx1"/>
                </a:solidFill>
              </a:rPr>
              <a:t>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343701-9358-8ED9-C234-B7B5C5AF6B9F}"/>
              </a:ext>
            </a:extLst>
          </p:cNvPr>
          <p:cNvSpPr/>
          <p:nvPr/>
        </p:nvSpPr>
        <p:spPr>
          <a:xfrm>
            <a:off x="9627811" y="99633"/>
            <a:ext cx="433233" cy="41225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82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aaaaaa</dc:creator>
  <cp:lastModifiedBy>aaaaaa</cp:lastModifiedBy>
  <cp:revision>1</cp:revision>
  <dcterms:created xsi:type="dcterms:W3CDTF">2023-06-09T16:33:12Z</dcterms:created>
  <dcterms:modified xsi:type="dcterms:W3CDTF">2023-06-09T21:37:33Z</dcterms:modified>
</cp:coreProperties>
</file>