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377" r:id="rId3"/>
    <p:sldId id="386" r:id="rId4"/>
    <p:sldId id="387" r:id="rId5"/>
    <p:sldId id="388" r:id="rId6"/>
    <p:sldId id="389" r:id="rId7"/>
    <p:sldId id="390" r:id="rId8"/>
    <p:sldId id="39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48"/>
    <p:restoredTop sz="94694"/>
  </p:normalViewPr>
  <p:slideViewPr>
    <p:cSldViewPr snapToGrid="0">
      <p:cViewPr varScale="1">
        <p:scale>
          <a:sx n="77" d="100"/>
          <a:sy n="77" d="100"/>
        </p:scale>
        <p:origin x="86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814640-76CC-4AFD-A1F7-68374B703906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780300-9ACB-4F4F-AEE4-90B8D078B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697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8C21B-6F2F-48BF-8F7A-E2927A828D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E2CD69-9B79-4EAB-89C1-56457D4193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525354-5FD4-47D0-B390-B8B60368A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0A5C0-B6B3-4225-AA7C-6CC878DE823F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87E127-F589-44AB-967E-ABE41274B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1E45DE-E536-45E3-8CF0-D03E7013E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1713F-BAC7-4B15-BD76-2F5E88664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026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50D48-8B7C-40CE-940F-E9747712B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2CFE1E-23B1-49A3-A6D6-08EC3D05BC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D0E109-E0B5-42D5-BC0D-1FD38D0B1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0A5C0-B6B3-4225-AA7C-6CC878DE823F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708AB1-7A1A-4B1A-AA36-6D702A601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5E5E03-8841-469B-B716-C76D46127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1713F-BAC7-4B15-BD76-2F5E88664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28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4005D7-787C-4A46-A627-01A2DBEA47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8AA6E7-88F5-4007-80B2-2AA4D3C10E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EC51D9-BAF0-4EEE-93FD-D065B128C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0A5C0-B6B3-4225-AA7C-6CC878DE823F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0B5966-2D77-457B-B8BF-8874A55DA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EFC293-344E-4E41-87B4-C70517015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1713F-BAC7-4B15-BD76-2F5E88664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567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0C2F1-96BA-41B8-B8E6-9AC821F08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E1394F-A9DD-49B2-AE2E-77DECF75D3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368D2D-C5AC-4D3A-9DE1-4F75A6B89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0A5C0-B6B3-4225-AA7C-6CC878DE823F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FBD38E-4B2C-46DE-B406-A55162891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696E6-9051-4EE5-92F7-E775727F0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1713F-BAC7-4B15-BD76-2F5E88664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391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B3DFD-227F-4F55-9E7C-7976AFEC0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68D968-2E6F-40FE-A26F-5513C5D95A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B07DEA-811D-4178-9184-60B9B6EB6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0A5C0-B6B3-4225-AA7C-6CC878DE823F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BBF092-E8A6-4B73-8EC4-9AEA68581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D23B75-658A-4D2E-91F6-0B99633F5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1713F-BAC7-4B15-BD76-2F5E88664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581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0A90C-FF58-47B5-9BD1-B76E45A4D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4D497-24F2-44B1-BDAC-EA42F0C0A0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1AFBB1-7F81-4DD1-AAD2-9033A1D936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E9768B-4CBA-4FD7-87AC-4431C5B48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0A5C0-B6B3-4225-AA7C-6CC878DE823F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44B91C-614F-4D9A-AB73-DED67ECEA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7F3348-CF75-4CED-AB64-74383A79B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1713F-BAC7-4B15-BD76-2F5E88664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346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C0BE5-D26E-4570-94D4-CCB4CD443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39C8AC-7DB4-49CF-B40A-AB1DD4C343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06464A-D429-4230-93F4-6DA7561E34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29DA23-5A24-488C-A669-053F32A20F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44D58E-AF2D-4046-AEA7-5DEF31B413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BCD9AD-FE6E-475F-AE09-90257AF97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0A5C0-B6B3-4225-AA7C-6CC878DE823F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598E4B-116B-4297-BEE6-F7413C3B1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4E55E3-3BCE-4242-8014-8B9AABB2E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1713F-BAC7-4B15-BD76-2F5E88664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24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C7A13-6220-4D19-96E1-BA1BD702D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41BE11-A76F-4604-9A85-0FDAFFB75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0A5C0-B6B3-4225-AA7C-6CC878DE823F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7DD629-1C1D-4BA7-8776-DEFB332A5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2D4B37-0FD2-477E-BE9D-A7A69F9D8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1713F-BAC7-4B15-BD76-2F5E88664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072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AF192A-6D11-40FC-90E6-12BBC995D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0A5C0-B6B3-4225-AA7C-6CC878DE823F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F5FCD5-B979-4C65-B9BE-E84B05720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13A0A1-76B3-42A9-B935-E678AB1D6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1713F-BAC7-4B15-BD76-2F5E88664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398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1B125-B7CA-4294-AEA7-5CD5F0C32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07B46-72E9-49CB-B653-21C8F4D1EA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3CDAED-03FC-484A-AAD4-060583A142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F28A50-CA4B-41FA-8A68-7F5D85129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0A5C0-B6B3-4225-AA7C-6CC878DE823F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49F5A1-BB1C-4CCF-95C0-36A7EF18A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71B532-94A0-48B5-9360-FE43A3398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1713F-BAC7-4B15-BD76-2F5E88664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08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DC87E-7994-460C-A628-5CD70B017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4CF6EA-6D63-4251-9642-5A1140D7F9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D504D1-2215-4BF0-B7C3-744AEE8CA1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129D00-9448-46D1-8109-CCAD90223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0A5C0-B6B3-4225-AA7C-6CC878DE823F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CAEF5A-402F-4133-8AC9-F69D6F2EB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B69625-7EC2-4247-A404-6520509D0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1713F-BAC7-4B15-BD76-2F5E88664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915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3344FB-FA31-4A22-8E5B-3BE620141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B125C-4CD7-44D3-8E91-0CBD713B56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0E8EB8-42DE-466E-B638-B835DB225E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70A5C0-B6B3-4225-AA7C-6CC878DE823F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000E84-4B45-4D24-8437-AA0730AA83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2CF39-219F-481D-BA58-B3AA8C3810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91713F-BAC7-4B15-BD76-2F5E88664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293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892BF-2DDE-4AC2-BD28-8AF450B415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4800" dirty="0"/>
              <a:t>CS478 </a:t>
            </a:r>
            <a:br>
              <a:rPr lang="en-US" sz="4800" dirty="0"/>
            </a:br>
            <a:r>
              <a:rPr lang="en-US" sz="4800" dirty="0"/>
              <a:t>Assignment4 Presentation Template</a:t>
            </a:r>
            <a:br>
              <a:rPr lang="en-US" sz="4800" dirty="0"/>
            </a:br>
            <a:br>
              <a:rPr lang="en-US" sz="3200" dirty="0"/>
            </a:br>
            <a:r>
              <a:rPr lang="en-US" sz="4800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7CBE1C-5323-43F7-BDE1-E4753E558F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214300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sz="3200" dirty="0"/>
              <a:t>Dec 8</a:t>
            </a:r>
            <a:r>
              <a:rPr lang="en-US" sz="3200" baseline="30000" dirty="0"/>
              <a:t>th</a:t>
            </a:r>
            <a:r>
              <a:rPr lang="en-US" sz="3200" dirty="0"/>
              <a:t>, 2020</a:t>
            </a:r>
          </a:p>
        </p:txBody>
      </p:sp>
    </p:spTree>
    <p:extLst>
      <p:ext uri="{BB962C8B-B14F-4D97-AF65-F5344CB8AC3E}">
        <p14:creationId xmlns:p14="http://schemas.microsoft.com/office/powerpoint/2010/main" val="500544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3C904-3187-465C-9160-4A259F369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Project</a:t>
            </a:r>
          </a:p>
        </p:txBody>
      </p:sp>
      <p:sp>
        <p:nvSpPr>
          <p:cNvPr id="10" name="AutoShape 2" descr="FloydHub">
            <a:extLst>
              <a:ext uri="{FF2B5EF4-FFF2-40B4-BE49-F238E27FC236}">
                <a16:creationId xmlns:a16="http://schemas.microsoft.com/office/drawing/2014/main" id="{B28D0B36-598A-49A9-B60A-627BDA81F93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B5A15742-1CC6-8F44-83C3-AA0CC864922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1611311"/>
            <a:ext cx="11025554" cy="5000503"/>
          </a:xfrm>
        </p:spPr>
        <p:txBody>
          <a:bodyPr>
            <a:normAutofit/>
          </a:bodyPr>
          <a:lstStyle/>
          <a:p>
            <a:r>
              <a:rPr lang="en-US" sz="3200" b="1" dirty="0">
                <a:ea typeface="宋体" panose="02010600030101010101" pitchFamily="2" charset="-122"/>
              </a:rPr>
              <a:t>Project Name</a:t>
            </a:r>
          </a:p>
          <a:p>
            <a:pPr lvl="2"/>
            <a:r>
              <a:rPr lang="en-US" sz="2400" b="1" dirty="0">
                <a:ea typeface="宋体" panose="02010600030101010101" pitchFamily="2" charset="-122"/>
              </a:rPr>
              <a:t>Project name</a:t>
            </a:r>
          </a:p>
          <a:p>
            <a:pPr marL="914400" lvl="2" indent="0">
              <a:buNone/>
            </a:pPr>
            <a:endParaRPr lang="en-US" sz="2400" b="1" dirty="0">
              <a:ea typeface="宋体" panose="02010600030101010101" pitchFamily="2" charset="-122"/>
            </a:endParaRPr>
          </a:p>
          <a:p>
            <a:r>
              <a:rPr lang="en-US" sz="3200" b="1" dirty="0">
                <a:ea typeface="宋体" panose="02010600030101010101" pitchFamily="2" charset="-122"/>
              </a:rPr>
              <a:t>Project Summary</a:t>
            </a:r>
          </a:p>
          <a:p>
            <a:pPr lvl="2"/>
            <a:r>
              <a:rPr lang="en-US" sz="2400" b="1" dirty="0">
                <a:ea typeface="宋体" panose="02010600030101010101" pitchFamily="2" charset="-122"/>
              </a:rPr>
              <a:t>Summary</a:t>
            </a:r>
          </a:p>
          <a:p>
            <a:pPr marL="457200" lvl="1" indent="0">
              <a:buNone/>
            </a:pPr>
            <a:endParaRPr lang="en-US" sz="2800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95435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3C904-3187-465C-9160-4A259F369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Team</a:t>
            </a:r>
          </a:p>
        </p:txBody>
      </p:sp>
      <p:sp>
        <p:nvSpPr>
          <p:cNvPr id="10" name="AutoShape 2" descr="FloydHub">
            <a:extLst>
              <a:ext uri="{FF2B5EF4-FFF2-40B4-BE49-F238E27FC236}">
                <a16:creationId xmlns:a16="http://schemas.microsoft.com/office/drawing/2014/main" id="{B28D0B36-598A-49A9-B60A-627BDA81F93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B5A15742-1CC6-8F44-83C3-AA0CC864922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1611311"/>
            <a:ext cx="11025554" cy="5000503"/>
          </a:xfrm>
        </p:spPr>
        <p:txBody>
          <a:bodyPr>
            <a:normAutofit/>
          </a:bodyPr>
          <a:lstStyle/>
          <a:p>
            <a:r>
              <a:rPr lang="en-US" sz="3200" b="1" dirty="0">
                <a:ea typeface="宋体" panose="02010600030101010101" pitchFamily="2" charset="-122"/>
              </a:rPr>
              <a:t>Name and Responsibilities</a:t>
            </a:r>
          </a:p>
          <a:p>
            <a:pPr lvl="2"/>
            <a:r>
              <a:rPr lang="en-US" sz="2400" b="1" dirty="0">
                <a:ea typeface="宋体" panose="02010600030101010101" pitchFamily="2" charset="-122"/>
              </a:rPr>
              <a:t>Project name</a:t>
            </a:r>
          </a:p>
          <a:p>
            <a:pPr marL="914400" lvl="2" indent="0">
              <a:buNone/>
            </a:pPr>
            <a:endParaRPr lang="en-US" sz="2400" b="1" dirty="0">
              <a:ea typeface="宋体" panose="02010600030101010101" pitchFamily="2" charset="-122"/>
            </a:endParaRPr>
          </a:p>
          <a:p>
            <a:pPr marL="457200" lvl="1" indent="0">
              <a:buNone/>
            </a:pPr>
            <a:endParaRPr lang="en-US" sz="2800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18362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3C904-3187-465C-9160-4A259F369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Deliverables</a:t>
            </a:r>
          </a:p>
        </p:txBody>
      </p:sp>
      <p:sp>
        <p:nvSpPr>
          <p:cNvPr id="10" name="AutoShape 2" descr="FloydHub">
            <a:extLst>
              <a:ext uri="{FF2B5EF4-FFF2-40B4-BE49-F238E27FC236}">
                <a16:creationId xmlns:a16="http://schemas.microsoft.com/office/drawing/2014/main" id="{B28D0B36-598A-49A9-B60A-627BDA81F93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B5A15742-1CC6-8F44-83C3-AA0CC864922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1611311"/>
            <a:ext cx="11025554" cy="5000503"/>
          </a:xfrm>
        </p:spPr>
        <p:txBody>
          <a:bodyPr>
            <a:normAutofit/>
          </a:bodyPr>
          <a:lstStyle/>
          <a:p>
            <a:r>
              <a:rPr lang="en-US" dirty="0"/>
              <a:t>Code Repo (if any) (URL):</a:t>
            </a:r>
          </a:p>
          <a:p>
            <a:r>
              <a:rPr lang="en-US" dirty="0"/>
              <a:t>Presentation Slides (URL):</a:t>
            </a:r>
          </a:p>
          <a:p>
            <a:r>
              <a:rPr lang="en-US" dirty="0"/>
              <a:t>Demo/Presentation Video URL (Optional):</a:t>
            </a:r>
          </a:p>
          <a:p>
            <a:pPr marL="914400" lvl="2" indent="0">
              <a:buNone/>
            </a:pPr>
            <a:endParaRPr lang="en-US" sz="2400" b="1" dirty="0">
              <a:ea typeface="宋体" panose="02010600030101010101" pitchFamily="2" charset="-122"/>
            </a:endParaRPr>
          </a:p>
          <a:p>
            <a:pPr marL="457200" lvl="1" indent="0">
              <a:buNone/>
            </a:pPr>
            <a:endParaRPr lang="en-US" sz="2800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2554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3C904-3187-465C-9160-4A259F369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Project Summary</a:t>
            </a:r>
          </a:p>
        </p:txBody>
      </p:sp>
      <p:sp>
        <p:nvSpPr>
          <p:cNvPr id="10" name="AutoShape 2" descr="FloydHub">
            <a:extLst>
              <a:ext uri="{FF2B5EF4-FFF2-40B4-BE49-F238E27FC236}">
                <a16:creationId xmlns:a16="http://schemas.microsoft.com/office/drawing/2014/main" id="{B28D0B36-598A-49A9-B60A-627BDA81F93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B5A15742-1CC6-8F44-83C3-AA0CC864922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1611311"/>
            <a:ext cx="11025554" cy="5000503"/>
          </a:xfrm>
        </p:spPr>
        <p:txBody>
          <a:bodyPr>
            <a:normAutofit/>
          </a:bodyPr>
          <a:lstStyle/>
          <a:p>
            <a:r>
              <a:rPr lang="en-US" dirty="0"/>
              <a:t>What it is and what research/investigation you did</a:t>
            </a:r>
          </a:p>
          <a:p>
            <a:r>
              <a:rPr lang="en-US" dirty="0"/>
              <a:t>What results you got</a:t>
            </a:r>
          </a:p>
          <a:p>
            <a:pPr marL="914400" lvl="2" indent="0">
              <a:buNone/>
            </a:pPr>
            <a:endParaRPr lang="en-US" sz="2400" b="1" dirty="0">
              <a:ea typeface="宋体" panose="02010600030101010101" pitchFamily="2" charset="-122"/>
            </a:endParaRPr>
          </a:p>
          <a:p>
            <a:pPr marL="457200" lvl="1" indent="0">
              <a:buNone/>
            </a:pPr>
            <a:endParaRPr lang="en-US" sz="2800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922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3C904-3187-465C-9160-4A259F369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Machine Learning Aspects (multiple pages)</a:t>
            </a:r>
          </a:p>
        </p:txBody>
      </p:sp>
      <p:sp>
        <p:nvSpPr>
          <p:cNvPr id="10" name="AutoShape 2" descr="FloydHub">
            <a:extLst>
              <a:ext uri="{FF2B5EF4-FFF2-40B4-BE49-F238E27FC236}">
                <a16:creationId xmlns:a16="http://schemas.microsoft.com/office/drawing/2014/main" id="{B28D0B36-598A-49A9-B60A-627BDA81F93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B5A15742-1CC6-8F44-83C3-AA0CC864922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1611311"/>
            <a:ext cx="11025554" cy="5000503"/>
          </a:xfrm>
        </p:spPr>
        <p:txBody>
          <a:bodyPr>
            <a:normAutofit/>
          </a:bodyPr>
          <a:lstStyle/>
          <a:p>
            <a:pPr marL="914400" lvl="2" indent="0">
              <a:buNone/>
            </a:pPr>
            <a:endParaRPr lang="en-US" sz="2400" b="1" dirty="0">
              <a:ea typeface="宋体" panose="02010600030101010101" pitchFamily="2" charset="-122"/>
            </a:endParaRPr>
          </a:p>
          <a:p>
            <a:pPr marL="457200" lvl="1" indent="0">
              <a:buNone/>
            </a:pPr>
            <a:endParaRPr lang="en-US" sz="2800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62088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3C904-3187-465C-9160-4A259F369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Software Aspects(multiple pages)</a:t>
            </a:r>
          </a:p>
        </p:txBody>
      </p:sp>
      <p:sp>
        <p:nvSpPr>
          <p:cNvPr id="10" name="AutoShape 2" descr="FloydHub">
            <a:extLst>
              <a:ext uri="{FF2B5EF4-FFF2-40B4-BE49-F238E27FC236}">
                <a16:creationId xmlns:a16="http://schemas.microsoft.com/office/drawing/2014/main" id="{B28D0B36-598A-49A9-B60A-627BDA81F93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B5A15742-1CC6-8F44-83C3-AA0CC864922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1611311"/>
            <a:ext cx="11025554" cy="5000503"/>
          </a:xfrm>
        </p:spPr>
        <p:txBody>
          <a:bodyPr>
            <a:normAutofit/>
          </a:bodyPr>
          <a:lstStyle/>
          <a:p>
            <a:r>
              <a:rPr lang="en-US" dirty="0"/>
              <a:t>Architecture</a:t>
            </a:r>
          </a:p>
          <a:p>
            <a:r>
              <a:rPr lang="en-US" dirty="0"/>
              <a:t>User Interface</a:t>
            </a:r>
            <a:endParaRPr lang="en-US" sz="2400" b="1" dirty="0">
              <a:ea typeface="宋体" panose="02010600030101010101" pitchFamily="2" charset="-122"/>
            </a:endParaRPr>
          </a:p>
          <a:p>
            <a:pPr marL="457200" lvl="1" indent="0">
              <a:buNone/>
            </a:pPr>
            <a:endParaRPr lang="en-US" sz="2800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14788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3C904-3187-465C-9160-4A259F369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Tests/Demo</a:t>
            </a:r>
          </a:p>
        </p:txBody>
      </p:sp>
      <p:sp>
        <p:nvSpPr>
          <p:cNvPr id="10" name="AutoShape 2" descr="FloydHub">
            <a:extLst>
              <a:ext uri="{FF2B5EF4-FFF2-40B4-BE49-F238E27FC236}">
                <a16:creationId xmlns:a16="http://schemas.microsoft.com/office/drawing/2014/main" id="{B28D0B36-598A-49A9-B60A-627BDA81F93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B5A15742-1CC6-8F44-83C3-AA0CC864922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1611311"/>
            <a:ext cx="11025554" cy="5000503"/>
          </a:xfrm>
        </p:spPr>
        <p:txBody>
          <a:bodyPr>
            <a:normAutofit/>
          </a:bodyPr>
          <a:lstStyle/>
          <a:p>
            <a:r>
              <a:rPr lang="en-US" dirty="0"/>
              <a:t>Tests you have done</a:t>
            </a:r>
          </a:p>
          <a:p>
            <a:r>
              <a:rPr lang="en-US" dirty="0"/>
              <a:t>Screen Capture Images</a:t>
            </a:r>
          </a:p>
          <a:p>
            <a:pPr marL="457200" lvl="1" indent="0">
              <a:buNone/>
            </a:pPr>
            <a:endParaRPr lang="en-US" sz="2800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75040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91</Words>
  <Application>Microsoft Office PowerPoint</Application>
  <PresentationFormat>Widescreen</PresentationFormat>
  <Paragraphs>26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CS478  Assignment4 Presentation Template   </vt:lpstr>
      <vt:lpstr>Project</vt:lpstr>
      <vt:lpstr>Team</vt:lpstr>
      <vt:lpstr>Deliverables</vt:lpstr>
      <vt:lpstr>Project Summary</vt:lpstr>
      <vt:lpstr>Machine Learning Aspects (multiple pages)</vt:lpstr>
      <vt:lpstr>Software Aspects(multiple pages)</vt:lpstr>
      <vt:lpstr>Tests/Demo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CS497  Lectures   </dc:title>
  <dc:creator>Gheni Abla</dc:creator>
  <cp:lastModifiedBy>Gheni Abla</cp:lastModifiedBy>
  <cp:revision>7</cp:revision>
  <dcterms:created xsi:type="dcterms:W3CDTF">2020-05-05T19:37:22Z</dcterms:created>
  <dcterms:modified xsi:type="dcterms:W3CDTF">2020-12-10T03:17:00Z</dcterms:modified>
</cp:coreProperties>
</file>