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9F7D1F-C0EA-414A-A8A8-895FAA14C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DD Discussion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A01591-5745-4BB4-B676-3DFE98263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Pietro </a:t>
            </a:r>
            <a:r>
              <a:rPr lang="it-IT" dirty="0" err="1"/>
              <a:t>MeLzi</a:t>
            </a:r>
            <a:r>
              <a:rPr lang="it-IT" dirty="0"/>
              <a:t>, Alessandro Pina, Matteo </a:t>
            </a:r>
            <a:r>
              <a:rPr lang="it-IT" dirty="0" err="1"/>
              <a:t>Salvadore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80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469F8-4426-406A-87DE-1443233D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decisions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D7E3D-883B-4A55-97C3-D08E44D3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152146" cy="3450613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Notifications</a:t>
            </a:r>
            <a:r>
              <a:rPr lang="en-GB" dirty="0"/>
              <a:t>:</a:t>
            </a:r>
          </a:p>
          <a:p>
            <a:pPr algn="just"/>
            <a:r>
              <a:rPr lang="en-GB" dirty="0"/>
              <a:t>rely on GCM (Google Cloud Messaging);</a:t>
            </a:r>
          </a:p>
          <a:p>
            <a:pPr algn="just"/>
            <a:r>
              <a:rPr lang="en-GB" dirty="0"/>
              <a:t>sent when a travel is no more feasible due to traffic, adverse weather conditions or possible strikes;</a:t>
            </a:r>
          </a:p>
          <a:p>
            <a:pPr algn="just"/>
            <a:r>
              <a:rPr lang="en-GB" dirty="0"/>
              <a:t>sent when local DB must be updated.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AA5DC98-F38A-4C1C-BB3A-B8E94DFEBCEA}"/>
              </a:ext>
            </a:extLst>
          </p:cNvPr>
          <p:cNvSpPr txBox="1">
            <a:spLocks/>
          </p:cNvSpPr>
          <p:nvPr/>
        </p:nvSpPr>
        <p:spPr>
          <a:xfrm>
            <a:off x="6907237" y="2015731"/>
            <a:ext cx="493175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Local DB update</a:t>
            </a:r>
            <a:r>
              <a:rPr lang="en-GB" dirty="0"/>
              <a:t>:</a:t>
            </a:r>
          </a:p>
          <a:p>
            <a:pPr algn="just"/>
            <a:r>
              <a:rPr lang="en-GB" dirty="0"/>
              <a:t>an user can access the system from different devices;</a:t>
            </a:r>
          </a:p>
          <a:p>
            <a:pPr algn="just"/>
            <a:r>
              <a:rPr lang="en-GB" dirty="0"/>
              <a:t>redundancy between server and local DBs must be handled;</a:t>
            </a:r>
          </a:p>
          <a:p>
            <a:pPr algn="just"/>
            <a:r>
              <a:rPr lang="en-GB" dirty="0"/>
              <a:t>timestamps are used to select data to be updated.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5503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46A9D-7889-4EC4-BE44-C180096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4561304" cy="1049235"/>
          </a:xfrm>
        </p:spPr>
        <p:txBody>
          <a:bodyPr/>
          <a:lstStyle/>
          <a:p>
            <a:r>
              <a:rPr lang="en-GB" dirty="0"/>
              <a:t>Algorithms:</a:t>
            </a:r>
            <a:br>
              <a:rPr lang="en-GB" dirty="0"/>
            </a:br>
            <a:r>
              <a:rPr lang="en-GB" dirty="0"/>
              <a:t>(1) path calculation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9E64A6-62DE-45D6-A55A-F49BF8AD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6483889" cy="34506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rely on Google Maps APIs to calculate paths;</a:t>
            </a:r>
          </a:p>
          <a:p>
            <a:r>
              <a:rPr lang="en-GB" dirty="0"/>
              <a:t>sharing vehicles are not included into results;</a:t>
            </a:r>
          </a:p>
          <a:p>
            <a:r>
              <a:rPr lang="en-GB" dirty="0"/>
              <a:t>an internal algorithm will consider this option; </a:t>
            </a:r>
          </a:p>
          <a:p>
            <a:r>
              <a:rPr lang="en-GB" dirty="0"/>
              <a:t>if a path with car or bike is possible and sharing vehicles are available on that path, a sharing path option is considered;</a:t>
            </a:r>
          </a:p>
          <a:p>
            <a:r>
              <a:rPr lang="en-GB" dirty="0"/>
              <a:t>if in a subpath a sharing vehicle is available we’ll consider this option.</a:t>
            </a:r>
          </a:p>
          <a:p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E2F1B7-B291-49B8-A61A-AB7401CF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33" y="284906"/>
            <a:ext cx="3315286" cy="62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92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46A9D-7889-4EC4-BE44-C180096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4561304" cy="1049235"/>
          </a:xfrm>
        </p:spPr>
        <p:txBody>
          <a:bodyPr/>
          <a:lstStyle/>
          <a:p>
            <a:r>
              <a:rPr lang="en-GB" dirty="0"/>
              <a:t>Algorithms:</a:t>
            </a:r>
            <a:br>
              <a:rPr lang="en-GB" dirty="0"/>
            </a:br>
            <a:r>
              <a:rPr lang="en-GB" dirty="0"/>
              <a:t>(2) overlapping event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4FAA8A-A584-4C0C-BF13-DFEBCE23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3" y="290127"/>
            <a:ext cx="3309781" cy="627774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69E64A6-62DE-45D6-A55A-F49BF8AD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152146" cy="3450613"/>
          </a:xfrm>
        </p:spPr>
        <p:txBody>
          <a:bodyPr>
            <a:normAutofit/>
          </a:bodyPr>
          <a:lstStyle/>
          <a:p>
            <a:r>
              <a:rPr lang="en-GB" dirty="0"/>
              <a:t>schedule must contain only feasible events (with also feasible travels);</a:t>
            </a:r>
          </a:p>
          <a:p>
            <a:r>
              <a:rPr lang="en-GB" dirty="0"/>
              <a:t>overlapping events are memorized into a different array;</a:t>
            </a:r>
          </a:p>
          <a:p>
            <a:r>
              <a:rPr lang="en-GB" dirty="0"/>
              <a:t>the user can drag an overlapping event into the schedule;</a:t>
            </a:r>
          </a:p>
          <a:p>
            <a:r>
              <a:rPr lang="en-GB" dirty="0"/>
              <a:t>the system will remove the scheduled events no more feasible.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885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038DD-E7CB-48E3-978C-837F6A8D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7" y="870780"/>
            <a:ext cx="3030350" cy="1049235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Implementation, integration and test plan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461EF8-59B2-4E37-AAA3-C39557CA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92" y="220061"/>
            <a:ext cx="7455908" cy="67041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39C746-272D-496B-B5D2-20D91D70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574"/>
            <a:ext cx="4565045" cy="71303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65E09D-8ACF-497B-929E-7746569C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5653"/>
            <a:ext cx="4565045" cy="235218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D50AE3-643A-4BF3-864E-E714C6B000B3}"/>
              </a:ext>
            </a:extLst>
          </p:cNvPr>
          <p:cNvSpPr txBox="1"/>
          <p:nvPr/>
        </p:nvSpPr>
        <p:spPr>
          <a:xfrm>
            <a:off x="171047" y="4019675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Mobile application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1F8AF7-86A1-4EC4-BA1C-1EDA6BBC4E2F}"/>
              </a:ext>
            </a:extLst>
          </p:cNvPr>
          <p:cNvSpPr txBox="1"/>
          <p:nvPr/>
        </p:nvSpPr>
        <p:spPr>
          <a:xfrm>
            <a:off x="171047" y="2221242"/>
            <a:ext cx="13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 server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E65D88-D7C4-48C8-A8AC-533931D3F10A}"/>
              </a:ext>
            </a:extLst>
          </p:cNvPr>
          <p:cNvSpPr txBox="1"/>
          <p:nvPr/>
        </p:nvSpPr>
        <p:spPr>
          <a:xfrm>
            <a:off x="4565045" y="280630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14855481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FD0658D-3EAE-4C6D-94C7-6C7E9744F920}"/>
              </a:ext>
            </a:extLst>
          </p:cNvPr>
          <p:cNvSpPr/>
          <p:nvPr/>
        </p:nvSpPr>
        <p:spPr>
          <a:xfrm>
            <a:off x="1935245" y="3682953"/>
            <a:ext cx="8321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chemeClr val="accent3"/>
                </a:solidFill>
                <a:effectLst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683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7FA00-A1EB-4B72-A95F-AD2D3E0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2533721" cy="1049235"/>
          </a:xfrm>
        </p:spPr>
        <p:txBody>
          <a:bodyPr/>
          <a:lstStyle/>
          <a:p>
            <a:r>
              <a:rPr lang="en-GB" dirty="0"/>
              <a:t>Architecture overview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4E98C1-209D-4F30-9E00-133F65B2D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417" y="132522"/>
            <a:ext cx="7460974" cy="6178318"/>
          </a:xfrm>
        </p:spPr>
      </p:pic>
    </p:spTree>
    <p:extLst>
      <p:ext uri="{BB962C8B-B14F-4D97-AF65-F5344CB8AC3E}">
        <p14:creationId xmlns:p14="http://schemas.microsoft.com/office/powerpoint/2010/main" val="2890186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31451-FE90-4C48-89FC-FEFFFA17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57" y="0"/>
            <a:ext cx="3313043" cy="814793"/>
          </a:xfrm>
        </p:spPr>
        <p:txBody>
          <a:bodyPr>
            <a:normAutofit/>
          </a:bodyPr>
          <a:lstStyle/>
          <a:p>
            <a:r>
              <a:rPr lang="en-GB" sz="2400" dirty="0"/>
              <a:t>Main components:</a:t>
            </a:r>
            <a:br>
              <a:rPr lang="en-GB" sz="2400" dirty="0"/>
            </a:br>
            <a:r>
              <a:rPr lang="en-GB" sz="2400" dirty="0"/>
              <a:t>(1) application server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4617BAD-2E6D-43FF-8B1E-2FA1A7F08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442"/>
            <a:ext cx="10247460" cy="6048848"/>
          </a:xfrm>
        </p:spPr>
      </p:pic>
    </p:spTree>
    <p:extLst>
      <p:ext uri="{BB962C8B-B14F-4D97-AF65-F5344CB8AC3E}">
        <p14:creationId xmlns:p14="http://schemas.microsoft.com/office/powerpoint/2010/main" val="36009153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31451-FE90-4C48-89FC-FEFFFA17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88" y="1007166"/>
            <a:ext cx="3048000" cy="814793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Main components:</a:t>
            </a:r>
            <a:br>
              <a:rPr lang="en-GB" sz="2400" dirty="0"/>
            </a:br>
            <a:r>
              <a:rPr lang="en-GB" sz="2400" dirty="0"/>
              <a:t>(2) web server and </a:t>
            </a:r>
            <a:br>
              <a:rPr lang="en-GB" sz="2400" dirty="0"/>
            </a:br>
            <a:r>
              <a:rPr lang="en-GB" sz="2400" dirty="0"/>
              <a:t>mobile app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BCE20B-EB38-4718-995C-C0660971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09" y="0"/>
            <a:ext cx="692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628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8D714-8765-4A5D-AC15-A2630D7B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42" y="0"/>
            <a:ext cx="9520158" cy="1049235"/>
          </a:xfrm>
        </p:spPr>
        <p:txBody>
          <a:bodyPr/>
          <a:lstStyle/>
          <a:p>
            <a:r>
              <a:rPr lang="en-GB" dirty="0"/>
              <a:t>Deployment diagram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7F33F2C-27D4-42CA-ADE6-19286BCF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38"/>
            <a:ext cx="12192000" cy="65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72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6AF8323-CB2B-46B6-A662-73F79AD1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3" y="250994"/>
            <a:ext cx="9917708" cy="6356012"/>
          </a:xfrm>
        </p:spPr>
      </p:pic>
      <p:sp>
        <p:nvSpPr>
          <p:cNvPr id="7" name="Titolo 5">
            <a:extLst>
              <a:ext uri="{FF2B5EF4-FFF2-40B4-BE49-F238E27FC236}">
                <a16:creationId xmlns:a16="http://schemas.microsoft.com/office/drawing/2014/main" id="{41856047-9778-4320-8456-AE93048A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347" y="250994"/>
            <a:ext cx="1824110" cy="1463040"/>
          </a:xfrm>
        </p:spPr>
        <p:txBody>
          <a:bodyPr>
            <a:normAutofit/>
          </a:bodyPr>
          <a:lstStyle/>
          <a:p>
            <a:r>
              <a:rPr lang="en-GB" dirty="0"/>
              <a:t>Runtime view:</a:t>
            </a:r>
            <a:br>
              <a:rPr lang="en-GB" dirty="0"/>
            </a:br>
            <a:r>
              <a:rPr lang="en-GB" dirty="0"/>
              <a:t>(1) login</a:t>
            </a:r>
          </a:p>
        </p:txBody>
      </p:sp>
    </p:spTree>
    <p:extLst>
      <p:ext uri="{BB962C8B-B14F-4D97-AF65-F5344CB8AC3E}">
        <p14:creationId xmlns:p14="http://schemas.microsoft.com/office/powerpoint/2010/main" val="33669860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DC982-A708-4124-BDC2-175FFA62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0" y="-334964"/>
            <a:ext cx="9520158" cy="1049235"/>
          </a:xfrm>
        </p:spPr>
        <p:txBody>
          <a:bodyPr>
            <a:normAutofit/>
          </a:bodyPr>
          <a:lstStyle/>
          <a:p>
            <a:r>
              <a:rPr lang="en-GB" dirty="0"/>
              <a:t>Runtime view: (2) create event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AE2255-A5BB-48F5-B980-837B7B6E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271"/>
            <a:ext cx="12192000" cy="50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28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85B3C6-E290-44D8-AA50-07377388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9"/>
            <a:ext cx="12192000" cy="66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203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6D9BF-BAAA-4169-816A-28648745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796" y="479342"/>
            <a:ext cx="9520158" cy="1049235"/>
          </a:xfrm>
        </p:spPr>
        <p:txBody>
          <a:bodyPr>
            <a:normAutofit fontScale="90000"/>
          </a:bodyPr>
          <a:lstStyle/>
          <a:p>
            <a:r>
              <a:rPr lang="en-GB" dirty="0"/>
              <a:t>Runtime view:</a:t>
            </a:r>
            <a:br>
              <a:rPr lang="en-GB" dirty="0"/>
            </a:br>
            <a:r>
              <a:rPr lang="en-GB" dirty="0"/>
              <a:t>(3) obtain </a:t>
            </a:r>
            <a:br>
              <a:rPr lang="en-GB" dirty="0"/>
            </a:br>
            <a:r>
              <a:rPr lang="en-GB" dirty="0"/>
              <a:t>feasible paths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0DC871-66B4-4C12-AA63-290C5BFF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148937"/>
            <a:ext cx="8626307" cy="64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565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235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Palatino Linotype</vt:lpstr>
      <vt:lpstr>Raccolta</vt:lpstr>
      <vt:lpstr>DD Discussion</vt:lpstr>
      <vt:lpstr>Architecture overview</vt:lpstr>
      <vt:lpstr>Main components: (1) application server</vt:lpstr>
      <vt:lpstr>Main components: (2) web server and  mobile app</vt:lpstr>
      <vt:lpstr>Deployment diagram </vt:lpstr>
      <vt:lpstr>Runtime view: (1) login</vt:lpstr>
      <vt:lpstr>Runtime view: (2) create event</vt:lpstr>
      <vt:lpstr>Presentazione standard di PowerPoint</vt:lpstr>
      <vt:lpstr>Runtime view: (3) obtain  feasible paths</vt:lpstr>
      <vt:lpstr>Other decisions</vt:lpstr>
      <vt:lpstr>Algorithms: (1) path calculation</vt:lpstr>
      <vt:lpstr>Algorithms: (2) overlapping event</vt:lpstr>
      <vt:lpstr>Implementation, integration and test plan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 Discussion</dc:title>
  <dc:creator>Pietro Melzi</dc:creator>
  <cp:lastModifiedBy>Pietro Melzi</cp:lastModifiedBy>
  <cp:revision>11</cp:revision>
  <dcterms:created xsi:type="dcterms:W3CDTF">2017-11-27T12:30:06Z</dcterms:created>
  <dcterms:modified xsi:type="dcterms:W3CDTF">2017-11-29T23:18:51Z</dcterms:modified>
</cp:coreProperties>
</file>