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9F7D1F-C0EA-414A-A8A8-895FAA14CB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DD Discussion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9A01591-5745-4BB4-B676-3DFE982632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Pietro </a:t>
            </a:r>
            <a:r>
              <a:rPr lang="it-IT" dirty="0" err="1"/>
              <a:t>MeLzi</a:t>
            </a:r>
            <a:r>
              <a:rPr lang="it-IT" dirty="0"/>
              <a:t>, Alessandro Pina, Matteo </a:t>
            </a:r>
            <a:r>
              <a:rPr lang="it-IT" dirty="0" err="1"/>
              <a:t>Salvadore</a:t>
            </a:r>
            <a:endParaRPr lang="it-IT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0800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7469F8-4426-406A-87DE-1443233DE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decisions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7D7E3D-883B-4A55-97C3-D08E44D38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5152146" cy="3450613"/>
          </a:xfrm>
        </p:spPr>
        <p:txBody>
          <a:bodyPr/>
          <a:lstStyle/>
          <a:p>
            <a:pPr marL="0" indent="0">
              <a:buNone/>
            </a:pPr>
            <a:r>
              <a:rPr lang="en-GB" u="sng" dirty="0"/>
              <a:t>Notifications</a:t>
            </a:r>
            <a:r>
              <a:rPr lang="en-GB" dirty="0"/>
              <a:t>:</a:t>
            </a:r>
          </a:p>
          <a:p>
            <a:pPr algn="just"/>
            <a:r>
              <a:rPr lang="en-GB" dirty="0"/>
              <a:t>rely on GCM (Google Cloud Messaging);</a:t>
            </a:r>
          </a:p>
          <a:p>
            <a:pPr algn="just"/>
            <a:r>
              <a:rPr lang="en-GB" dirty="0"/>
              <a:t>sent when a travel is no more feasible due to traffic, adverse weather conditions or possible strikes;</a:t>
            </a:r>
          </a:p>
          <a:p>
            <a:pPr algn="just"/>
            <a:r>
              <a:rPr lang="en-GB" dirty="0"/>
              <a:t>sent when local DB must be updated.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6AA5DC98-F38A-4C1C-BB3A-B8E94DFEBCEA}"/>
              </a:ext>
            </a:extLst>
          </p:cNvPr>
          <p:cNvSpPr txBox="1">
            <a:spLocks/>
          </p:cNvSpPr>
          <p:nvPr/>
        </p:nvSpPr>
        <p:spPr>
          <a:xfrm>
            <a:off x="6907237" y="2015731"/>
            <a:ext cx="4931752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u="sng" dirty="0"/>
              <a:t>Local DB update</a:t>
            </a:r>
            <a:r>
              <a:rPr lang="en-GB" dirty="0"/>
              <a:t>:</a:t>
            </a:r>
          </a:p>
          <a:p>
            <a:pPr algn="just"/>
            <a:r>
              <a:rPr lang="en-GB" dirty="0"/>
              <a:t>an user can access the system from different devices;</a:t>
            </a:r>
          </a:p>
          <a:p>
            <a:pPr algn="just"/>
            <a:r>
              <a:rPr lang="en-GB" dirty="0"/>
              <a:t>redundancy between server and local DBs must be handled;</a:t>
            </a:r>
          </a:p>
          <a:p>
            <a:pPr algn="just"/>
            <a:r>
              <a:rPr lang="en-GB" dirty="0"/>
              <a:t>timestamps are used to select data to be updated.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655039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846A9D-7889-4EC4-BE44-C18009665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19"/>
            <a:ext cx="4561304" cy="1049235"/>
          </a:xfrm>
        </p:spPr>
        <p:txBody>
          <a:bodyPr/>
          <a:lstStyle/>
          <a:p>
            <a:r>
              <a:rPr lang="en-GB" dirty="0"/>
              <a:t>Algorithms:</a:t>
            </a:r>
            <a:br>
              <a:rPr lang="en-GB" dirty="0"/>
            </a:br>
            <a:r>
              <a:rPr lang="en-GB" dirty="0"/>
              <a:t>(1) path calculation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D69E64A6-62DE-45D6-A55A-F49BF8ADC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5" y="2015732"/>
            <a:ext cx="6483889" cy="345061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we rely on Google Maps APIs to calculate paths;</a:t>
            </a:r>
          </a:p>
          <a:p>
            <a:r>
              <a:rPr lang="en-GB" dirty="0"/>
              <a:t>sharing vehicles are not included into results;</a:t>
            </a:r>
          </a:p>
          <a:p>
            <a:r>
              <a:rPr lang="en-GB" dirty="0"/>
              <a:t>an internal algorithm will consider this option; </a:t>
            </a:r>
          </a:p>
          <a:p>
            <a:r>
              <a:rPr lang="en-GB" dirty="0"/>
              <a:t>if a path with car or bike is possible and sharing vehicles are available on that path, a sharing path option is considered;</a:t>
            </a:r>
          </a:p>
          <a:p>
            <a:r>
              <a:rPr lang="en-GB" dirty="0"/>
              <a:t>if in a subpath a sharing vehicle is available we’ll consider this option.</a:t>
            </a:r>
          </a:p>
          <a:p>
            <a:endParaRPr lang="en-GB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AE2F1B7-B291-49B8-A61A-AB7401CFE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9333" y="284906"/>
            <a:ext cx="3315286" cy="628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1923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846A9D-7889-4EC4-BE44-C18009665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19"/>
            <a:ext cx="4561304" cy="1049235"/>
          </a:xfrm>
        </p:spPr>
        <p:txBody>
          <a:bodyPr/>
          <a:lstStyle/>
          <a:p>
            <a:r>
              <a:rPr lang="en-GB" dirty="0"/>
              <a:t>Algorithms:</a:t>
            </a:r>
            <a:br>
              <a:rPr lang="en-GB" dirty="0"/>
            </a:br>
            <a:r>
              <a:rPr lang="en-GB" dirty="0"/>
              <a:t>(2) overlapping event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D4FAA8A-A584-4C0C-BF13-DFEBCE23C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4643" y="290127"/>
            <a:ext cx="3309781" cy="6277746"/>
          </a:xfrm>
          <a:prstGeom prst="rect">
            <a:avLst/>
          </a:prstGeom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D69E64A6-62DE-45D6-A55A-F49BF8ADC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5152146" cy="3450613"/>
          </a:xfrm>
        </p:spPr>
        <p:txBody>
          <a:bodyPr>
            <a:normAutofit/>
          </a:bodyPr>
          <a:lstStyle/>
          <a:p>
            <a:r>
              <a:rPr lang="en-GB" dirty="0"/>
              <a:t>schedule must contain only feasible events (with also feasible travels);</a:t>
            </a:r>
          </a:p>
          <a:p>
            <a:r>
              <a:rPr lang="en-GB" dirty="0"/>
              <a:t>overlapping events are memorized into a different array;</a:t>
            </a:r>
          </a:p>
          <a:p>
            <a:r>
              <a:rPr lang="en-GB" dirty="0"/>
              <a:t>the user can drag an overlapping event into the schedule;</a:t>
            </a:r>
          </a:p>
          <a:p>
            <a:r>
              <a:rPr lang="en-GB" dirty="0"/>
              <a:t>the system will remove the scheduled events no more feasible.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58856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0038DD-E7CB-48E3-978C-837F6A8D5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7" y="870780"/>
            <a:ext cx="3030350" cy="1049235"/>
          </a:xfrm>
        </p:spPr>
        <p:txBody>
          <a:bodyPr>
            <a:normAutofit fontScale="90000"/>
          </a:bodyPr>
          <a:lstStyle/>
          <a:p>
            <a:r>
              <a:rPr lang="en-GB" dirty="0"/>
              <a:t>Implementation, integration and test plan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A461EF8-59B2-4E37-AAA3-C39557CAE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092" y="220061"/>
            <a:ext cx="7455908" cy="670419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739C746-272D-496B-B5D2-20D91D70F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0574"/>
            <a:ext cx="4565045" cy="71303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365E09D-8ACF-497B-929E-7746569C0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55653"/>
            <a:ext cx="4565045" cy="2352187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BD50AE3-643A-4BF3-864E-E714C6B000B3}"/>
              </a:ext>
            </a:extLst>
          </p:cNvPr>
          <p:cNvSpPr txBox="1"/>
          <p:nvPr/>
        </p:nvSpPr>
        <p:spPr>
          <a:xfrm>
            <a:off x="171047" y="4019675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Mobile application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A1F8AF7-86A1-4EC4-BA1C-1EDA6BBC4E2F}"/>
              </a:ext>
            </a:extLst>
          </p:cNvPr>
          <p:cNvSpPr txBox="1"/>
          <p:nvPr/>
        </p:nvSpPr>
        <p:spPr>
          <a:xfrm>
            <a:off x="171047" y="2221242"/>
            <a:ext cx="132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Web server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0E65D88-D7C4-48C8-A8AC-533931D3F10A}"/>
              </a:ext>
            </a:extLst>
          </p:cNvPr>
          <p:cNvSpPr txBox="1"/>
          <p:nvPr/>
        </p:nvSpPr>
        <p:spPr>
          <a:xfrm>
            <a:off x="4565045" y="280630"/>
            <a:ext cx="2085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Application server</a:t>
            </a:r>
          </a:p>
        </p:txBody>
      </p:sp>
    </p:spTree>
    <p:extLst>
      <p:ext uri="{BB962C8B-B14F-4D97-AF65-F5344CB8AC3E}">
        <p14:creationId xmlns:p14="http://schemas.microsoft.com/office/powerpoint/2010/main" val="148554813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AFD0658D-3EAE-4C6D-94C7-6C7E9744F920}"/>
              </a:ext>
            </a:extLst>
          </p:cNvPr>
          <p:cNvSpPr/>
          <p:nvPr/>
        </p:nvSpPr>
        <p:spPr>
          <a:xfrm>
            <a:off x="1935245" y="3682953"/>
            <a:ext cx="83215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5400" b="1" cap="none" spc="0" dirty="0">
                <a:ln/>
                <a:solidFill>
                  <a:schemeClr val="accent3"/>
                </a:solidFill>
                <a:effectLst/>
              </a:rPr>
              <a:t>Thanks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2968325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17FA00-A1EB-4B72-A95F-AD2D3E0EA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19"/>
            <a:ext cx="2533721" cy="1049235"/>
          </a:xfrm>
        </p:spPr>
        <p:txBody>
          <a:bodyPr/>
          <a:lstStyle/>
          <a:p>
            <a:r>
              <a:rPr lang="en-GB" dirty="0"/>
              <a:t>Architecture overview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84E98C1-209D-4F30-9E00-133F65B2DE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8417" y="132522"/>
            <a:ext cx="7460974" cy="6178318"/>
          </a:xfrm>
        </p:spPr>
      </p:pic>
    </p:spTree>
    <p:extLst>
      <p:ext uri="{BB962C8B-B14F-4D97-AF65-F5344CB8AC3E}">
        <p14:creationId xmlns:p14="http://schemas.microsoft.com/office/powerpoint/2010/main" val="289018694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631451-FE90-4C48-89FC-FEFFFA179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8957" y="0"/>
            <a:ext cx="3313043" cy="814793"/>
          </a:xfrm>
        </p:spPr>
        <p:txBody>
          <a:bodyPr>
            <a:normAutofit/>
          </a:bodyPr>
          <a:lstStyle/>
          <a:p>
            <a:r>
              <a:rPr lang="en-GB" sz="2400" dirty="0"/>
              <a:t>Main components:</a:t>
            </a:r>
            <a:br>
              <a:rPr lang="en-GB" sz="2400" dirty="0"/>
            </a:br>
            <a:r>
              <a:rPr lang="en-GB" sz="2400" dirty="0"/>
              <a:t>(1) application server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4617BAD-2E6D-43FF-8B1E-2FA1A7F08F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4442"/>
            <a:ext cx="10247460" cy="6048848"/>
          </a:xfrm>
        </p:spPr>
      </p:pic>
    </p:spTree>
    <p:extLst>
      <p:ext uri="{BB962C8B-B14F-4D97-AF65-F5344CB8AC3E}">
        <p14:creationId xmlns:p14="http://schemas.microsoft.com/office/powerpoint/2010/main" val="360091536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631451-FE90-4C48-89FC-FEFFFA179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488" y="1007166"/>
            <a:ext cx="3048000" cy="814793"/>
          </a:xfrm>
        </p:spPr>
        <p:txBody>
          <a:bodyPr>
            <a:normAutofit fontScale="90000"/>
          </a:bodyPr>
          <a:lstStyle/>
          <a:p>
            <a:r>
              <a:rPr lang="en-GB" sz="2400" dirty="0"/>
              <a:t>Main components:</a:t>
            </a:r>
            <a:br>
              <a:rPr lang="en-GB" sz="2400" dirty="0"/>
            </a:br>
            <a:r>
              <a:rPr lang="en-GB" sz="2400" dirty="0"/>
              <a:t>(2) web server and </a:t>
            </a:r>
            <a:br>
              <a:rPr lang="en-GB" sz="2400" dirty="0"/>
            </a:br>
            <a:r>
              <a:rPr lang="en-GB" sz="2400" dirty="0"/>
              <a:t>mobile app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5BCE20B-EB38-4718-995C-C06609713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009" y="0"/>
            <a:ext cx="69285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46282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B8D714-8765-4A5D-AC15-A2630D7B5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1842" y="0"/>
            <a:ext cx="9520158" cy="1049235"/>
          </a:xfrm>
        </p:spPr>
        <p:txBody>
          <a:bodyPr/>
          <a:lstStyle/>
          <a:p>
            <a:r>
              <a:rPr lang="en-GB" dirty="0"/>
              <a:t>Deployment diagram 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7F33F2C-27D4-42CA-ADE6-19286BCF5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738"/>
            <a:ext cx="12192000" cy="652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02728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6AF8323-CB2B-46B6-A662-73F79AD14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543" y="250994"/>
            <a:ext cx="9917708" cy="6356012"/>
          </a:xfrm>
        </p:spPr>
      </p:pic>
      <p:sp>
        <p:nvSpPr>
          <p:cNvPr id="7" name="Titolo 5">
            <a:extLst>
              <a:ext uri="{FF2B5EF4-FFF2-40B4-BE49-F238E27FC236}">
                <a16:creationId xmlns:a16="http://schemas.microsoft.com/office/drawing/2014/main" id="{41856047-9778-4320-8456-AE93048AB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7347" y="250994"/>
            <a:ext cx="1824110" cy="1463040"/>
          </a:xfrm>
        </p:spPr>
        <p:txBody>
          <a:bodyPr>
            <a:normAutofit/>
          </a:bodyPr>
          <a:lstStyle/>
          <a:p>
            <a:r>
              <a:rPr lang="en-GB" dirty="0"/>
              <a:t>Runtime view:</a:t>
            </a:r>
            <a:br>
              <a:rPr lang="en-GB" dirty="0"/>
            </a:br>
            <a:r>
              <a:rPr lang="en-GB" dirty="0"/>
              <a:t>(1) login</a:t>
            </a:r>
          </a:p>
        </p:txBody>
      </p:sp>
    </p:spTree>
    <p:extLst>
      <p:ext uri="{BB962C8B-B14F-4D97-AF65-F5344CB8AC3E}">
        <p14:creationId xmlns:p14="http://schemas.microsoft.com/office/powerpoint/2010/main" val="336698609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CDC982-A708-4124-BDC2-175FFA62E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60" y="-334964"/>
            <a:ext cx="9520158" cy="1049235"/>
          </a:xfrm>
        </p:spPr>
        <p:txBody>
          <a:bodyPr>
            <a:normAutofit/>
          </a:bodyPr>
          <a:lstStyle/>
          <a:p>
            <a:r>
              <a:rPr lang="en-GB" dirty="0"/>
              <a:t>Runtime view: (2) create event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7AE2255-A5BB-48F5-B980-837B7B6EE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4271"/>
            <a:ext cx="12192000" cy="506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9282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1885B3C6-E290-44D8-AA50-07377388F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479"/>
            <a:ext cx="12192000" cy="663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52035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5863DC94-4048-4C25-A354-FE4601C95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09" y="335318"/>
            <a:ext cx="8682219" cy="5512988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3A6D9BF-BAAA-4169-816A-286487450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8916" y="461054"/>
            <a:ext cx="9520158" cy="1049235"/>
          </a:xfrm>
        </p:spPr>
        <p:txBody>
          <a:bodyPr>
            <a:normAutofit fontScale="90000"/>
          </a:bodyPr>
          <a:lstStyle/>
          <a:p>
            <a:r>
              <a:rPr lang="en-GB" dirty="0"/>
              <a:t>Runtime view:</a:t>
            </a:r>
            <a:br>
              <a:rPr lang="en-GB" dirty="0"/>
            </a:br>
            <a:r>
              <a:rPr lang="en-GB" dirty="0"/>
              <a:t>(3) choose between </a:t>
            </a:r>
            <a:br>
              <a:rPr lang="en-GB" dirty="0"/>
            </a:br>
            <a:r>
              <a:rPr lang="en-GB" dirty="0"/>
              <a:t>overlapping events</a:t>
            </a:r>
          </a:p>
        </p:txBody>
      </p:sp>
    </p:spTree>
    <p:extLst>
      <p:ext uri="{BB962C8B-B14F-4D97-AF65-F5344CB8AC3E}">
        <p14:creationId xmlns:p14="http://schemas.microsoft.com/office/powerpoint/2010/main" val="131495654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Raccolt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75</TotalTime>
  <Words>235</Words>
  <Application>Microsoft Office PowerPoint</Application>
  <PresentationFormat>Widescreen</PresentationFormat>
  <Paragraphs>34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7" baseType="lpstr">
      <vt:lpstr>Arial</vt:lpstr>
      <vt:lpstr>Palatino Linotype</vt:lpstr>
      <vt:lpstr>Raccolta</vt:lpstr>
      <vt:lpstr>DD Discussion</vt:lpstr>
      <vt:lpstr>Architecture overview</vt:lpstr>
      <vt:lpstr>Main components: (1) application server</vt:lpstr>
      <vt:lpstr>Main components: (2) web server and  mobile app</vt:lpstr>
      <vt:lpstr>Deployment diagram </vt:lpstr>
      <vt:lpstr>Runtime view: (1) login</vt:lpstr>
      <vt:lpstr>Runtime view: (2) create event</vt:lpstr>
      <vt:lpstr>Presentazione standard di PowerPoint</vt:lpstr>
      <vt:lpstr>Runtime view: (3) choose between  overlapping events</vt:lpstr>
      <vt:lpstr>Other decisions</vt:lpstr>
      <vt:lpstr>Algorithms: (1) path calculation</vt:lpstr>
      <vt:lpstr>Algorithms: (2) overlapping event</vt:lpstr>
      <vt:lpstr>Implementation, integration and test plan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 Discussion</dc:title>
  <dc:creator>Pietro Melzi</dc:creator>
  <cp:lastModifiedBy>Pietro Melzi</cp:lastModifiedBy>
  <cp:revision>9</cp:revision>
  <dcterms:created xsi:type="dcterms:W3CDTF">2017-11-27T12:30:06Z</dcterms:created>
  <dcterms:modified xsi:type="dcterms:W3CDTF">2017-11-27T13:45:13Z</dcterms:modified>
</cp:coreProperties>
</file>