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AFFD9-738E-4F25-AC3F-DDCD3D8EDEE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A4D79-682E-4A7C-A1DD-AAF647FC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0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4428-66D7-415F-9CD7-F348904CB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8BFF2-2E85-4256-B01F-170E1568B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DB51E-2A46-41DF-9237-9526A544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6851-1A63-45E7-8FC2-69E84604C10A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4303-282E-4E8E-8CFD-24CDE6B9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2798-D893-4DC6-965B-2FD02186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6F21-68FE-42AB-988C-EFCBE669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E91-BE9F-4E0B-AD6B-4398B84D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D02F5-383A-4CC1-8D3B-0B0F111E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B390-6A8F-4C37-BDFD-E1D56183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6851-1A63-45E7-8FC2-69E84604C10A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DCC4-91F0-4D99-94E2-18F73E09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7B87A-D8D5-4912-B392-44C5A63C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6F21-68FE-42AB-988C-EFCBE669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0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BDF56-980F-4588-8F9B-4A4DFF086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39BF4-A612-4005-A46F-21F1794A2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5B4B2-84E2-4D06-82C8-86838E7A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6851-1A63-45E7-8FC2-69E84604C10A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76FF4-FB26-45CC-85D1-3850A150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7918-1379-4A3A-A71D-0BDCB28F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6F21-68FE-42AB-988C-EFCBE669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8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9A48-58BC-4D87-BA21-6516390C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26B7-D401-4BDB-962A-565577D5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1E047-A1E3-4283-83A3-4516D384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6851-1A63-45E7-8FC2-69E84604C10A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B6347-6A77-422E-8D5F-94D58257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B6BA-354F-479D-9282-C213586A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6F21-68FE-42AB-988C-EFCBE669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2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57D7-7C72-48E5-A04A-B19DA7C2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31CD-B5F1-4726-87AF-A2FB6C5F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7432-B58E-4D2B-8C96-C0B58AE8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6851-1A63-45E7-8FC2-69E84604C10A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EC40-053B-4994-88DB-89019926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C0E2C-E52F-4F46-947D-6B1C1253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6F21-68FE-42AB-988C-EFCBE669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0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1B98-FA2E-47F1-A717-29BDF52B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AE538-0FAF-455E-8AD6-2663F4C57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DA7EC-6F9D-4E4B-8EC1-05299C335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4567-C320-449A-886D-463CAEF9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6851-1A63-45E7-8FC2-69E84604C10A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5E546-65BA-4F23-B112-60B737DB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8B55D-9A1D-47DB-BB89-0C2F3570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6F21-68FE-42AB-988C-EFCBE669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24EB-D594-461F-AD16-30065A07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3D5FD-F261-486D-9CE1-289E4D744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F82E5-F022-493C-8F99-EB35E5C33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95215-6EAE-4FE7-A0E2-4DF29E7CE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8DF66-90FA-4149-A8B5-BBED93A5A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47A83-4F5B-4B01-B11B-B796A7BD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6851-1A63-45E7-8FC2-69E84604C10A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0BE76-B162-4DC1-A8C4-E952FCDA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B5B3C-909B-47E2-BFB2-777895B8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6F21-68FE-42AB-988C-EFCBE669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17DB-BF68-4F90-8104-1C78BCA8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05DEC-F705-4D5B-9CF7-607CAFBD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6851-1A63-45E7-8FC2-69E84604C10A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13A09-B03D-4197-95DE-1D6D7473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8CC11-566D-400C-8F37-B36AA02E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6F21-68FE-42AB-988C-EFCBE669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C9CE4-5528-4F0F-BF08-83EBFBD3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6851-1A63-45E7-8FC2-69E84604C10A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A56F6-3B18-48D7-B5EE-B6692B39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3911C-6239-426F-A0D7-19C2EFB7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6F21-68FE-42AB-988C-EFCBE669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FF1B-EF0B-4414-8B7B-1CE1FF4D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06CE-B7F0-4EA6-92BA-570AFEC0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17439-0225-4354-9287-B14D0E175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1AFE8-3412-44E5-9F84-410D8C44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6851-1A63-45E7-8FC2-69E84604C10A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77FF1-8DF5-4972-8A49-5AC95FC6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917A7-593F-49D8-86AC-C70AC84D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6F21-68FE-42AB-988C-EFCBE669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4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77FB-3B2E-485D-B636-2CC794F0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98740-F251-4FE9-94AE-256974A40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B7F86-FC0B-41AC-87AE-9558C5106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63FC1-A8D8-4C7E-A71A-B5FFA7E4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6851-1A63-45E7-8FC2-69E84604C10A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61FB7-817E-4712-B034-9503FD5F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A7F8B-670D-4D57-BFB5-0C6D72CB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6F21-68FE-42AB-988C-EFCBE669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8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37ED2-AEE0-45CB-A431-24BE8730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049E-1021-4900-B6F2-CAF60DAF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2EE32-E3E1-46B9-A915-54BCF93A9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6851-1A63-45E7-8FC2-69E84604C10A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0A5AB-3306-4FFF-9979-51DFAF3DD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FC768-E025-423C-8F3C-D778F3BF8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6F21-68FE-42AB-988C-EFCBE669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FCA40B-1B2E-456D-AE15-02167B3A2968}"/>
              </a:ext>
            </a:extLst>
          </p:cNvPr>
          <p:cNvSpPr/>
          <p:nvPr/>
        </p:nvSpPr>
        <p:spPr>
          <a:xfrm>
            <a:off x="3499372" y="895150"/>
            <a:ext cx="519325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ln w="2222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EnveeNYC</a:t>
            </a:r>
            <a:endParaRPr lang="en-US" sz="7200" b="1" dirty="0">
              <a:ln w="22225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2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6" r="17824"/>
          <a:stretch/>
        </p:blipFill>
        <p:spPr bwMode="auto">
          <a:xfrm>
            <a:off x="-17" y="10"/>
            <a:ext cx="12192000" cy="6855948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3F7A5F-EA31-458D-ABC2-FFAC9CB91891}"/>
              </a:ext>
            </a:extLst>
          </p:cNvPr>
          <p:cNvSpPr txBox="1"/>
          <p:nvPr/>
        </p:nvSpPr>
        <p:spPr>
          <a:xfrm>
            <a:off x="801098" y="1396289"/>
            <a:ext cx="5277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Redemption of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EDEDA-4141-46D2-918D-7DF321102EEF}"/>
              </a:ext>
            </a:extLst>
          </p:cNvPr>
          <p:cNvSpPr txBox="1"/>
          <p:nvPr/>
        </p:nvSpPr>
        <p:spPr>
          <a:xfrm>
            <a:off x="805543" y="2871982"/>
            <a:ext cx="5272888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 can be used to purchase products that are environmentally friendly from our</a:t>
            </a: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sponsors and can also be used to obtain digital gift cards</a:t>
            </a:r>
          </a:p>
        </p:txBody>
      </p:sp>
      <p:sp>
        <p:nvSpPr>
          <p:cNvPr id="137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436411B-2AD9-447D-BB69-500E2A32A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0" b="22437"/>
          <a:stretch/>
        </p:blipFill>
        <p:spPr bwMode="auto"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446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543F5E-0165-43A3-981A-602B1423ACDA}"/>
              </a:ext>
            </a:extLst>
          </p:cNvPr>
          <p:cNvSpPr txBox="1"/>
          <p:nvPr/>
        </p:nvSpPr>
        <p:spPr>
          <a:xfrm>
            <a:off x="4639378" y="231005"/>
            <a:ext cx="2695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EnveeQuests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CCF3A-B9F0-437B-B731-345383F09BA9}"/>
              </a:ext>
            </a:extLst>
          </p:cNvPr>
          <p:cNvSpPr txBox="1"/>
          <p:nvPr/>
        </p:nvSpPr>
        <p:spPr>
          <a:xfrm>
            <a:off x="1616231" y="1212784"/>
            <a:ext cx="746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Volunteers would like to gain more points, they may also join our tailored</a:t>
            </a:r>
          </a:p>
          <a:p>
            <a:r>
              <a:rPr lang="en-US" dirty="0"/>
              <a:t>activities. An example of this would be for Volunteers to walk to work instead </a:t>
            </a:r>
          </a:p>
          <a:p>
            <a:r>
              <a:rPr lang="en-US" dirty="0"/>
              <a:t>of driving and rack up a total of 25 miles.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7575F-F4ED-4401-925F-C403E01C1BDB}"/>
              </a:ext>
            </a:extLst>
          </p:cNvPr>
          <p:cNvSpPr txBox="1"/>
          <p:nvPr/>
        </p:nvSpPr>
        <p:spPr>
          <a:xfrm>
            <a:off x="1524791" y="2334897"/>
            <a:ext cx="875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examples: Picking up recyclable litter in your neighborhood, teaching a teenager how</a:t>
            </a:r>
          </a:p>
          <a:p>
            <a:r>
              <a:rPr lang="en-US" dirty="0"/>
              <a:t>to code, riding a bicycle to pickup take out food, etc.</a:t>
            </a:r>
          </a:p>
        </p:txBody>
      </p:sp>
    </p:spTree>
    <p:extLst>
      <p:ext uri="{BB962C8B-B14F-4D97-AF65-F5344CB8AC3E}">
        <p14:creationId xmlns:p14="http://schemas.microsoft.com/office/powerpoint/2010/main" val="209377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15EA74-4BD6-498B-8E6E-038C1E441B55}"/>
              </a:ext>
            </a:extLst>
          </p:cNvPr>
          <p:cNvSpPr txBox="1"/>
          <p:nvPr/>
        </p:nvSpPr>
        <p:spPr>
          <a:xfrm>
            <a:off x="4803006" y="173256"/>
            <a:ext cx="1801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Sponsors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3001F-E922-4662-8201-25FAD6293DDA}"/>
              </a:ext>
            </a:extLst>
          </p:cNvPr>
          <p:cNvSpPr txBox="1"/>
          <p:nvPr/>
        </p:nvSpPr>
        <p:spPr>
          <a:xfrm>
            <a:off x="2852289" y="1139042"/>
            <a:ext cx="5956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Sponsors can register with </a:t>
            </a:r>
            <a:r>
              <a:rPr lang="en-US" dirty="0" err="1"/>
              <a:t>enveeNYC</a:t>
            </a:r>
            <a:r>
              <a:rPr lang="en-US" dirty="0"/>
              <a:t> to create large events.</a:t>
            </a:r>
          </a:p>
          <a:p>
            <a:r>
              <a:rPr lang="en-US" dirty="0"/>
              <a:t>Points can be distributed to volunteers depending on</a:t>
            </a:r>
          </a:p>
          <a:p>
            <a:r>
              <a:rPr lang="en-US" dirty="0"/>
              <a:t>the type of event. Sponsors may also incentivize volunteering</a:t>
            </a:r>
          </a:p>
          <a:p>
            <a:r>
              <a:rPr lang="en-US" dirty="0"/>
              <a:t>by offering discounts or even free merchandize.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D4A435-75E8-45E4-BB68-21973177203A}"/>
              </a:ext>
            </a:extLst>
          </p:cNvPr>
          <p:cNvSpPr txBox="1"/>
          <p:nvPr/>
        </p:nvSpPr>
        <p:spPr>
          <a:xfrm>
            <a:off x="6096000" y="2512194"/>
            <a:ext cx="3607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of this could be Sephora</a:t>
            </a:r>
          </a:p>
          <a:p>
            <a:r>
              <a:rPr lang="en-US" dirty="0"/>
              <a:t>sponsoring a recycling event </a:t>
            </a:r>
          </a:p>
        </p:txBody>
      </p:sp>
    </p:spTree>
    <p:extLst>
      <p:ext uri="{BB962C8B-B14F-4D97-AF65-F5344CB8AC3E}">
        <p14:creationId xmlns:p14="http://schemas.microsoft.com/office/powerpoint/2010/main" val="113978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FCA40B-1B2E-456D-AE15-02167B3A2968}"/>
              </a:ext>
            </a:extLst>
          </p:cNvPr>
          <p:cNvSpPr/>
          <p:nvPr/>
        </p:nvSpPr>
        <p:spPr>
          <a:xfrm>
            <a:off x="3499372" y="895150"/>
            <a:ext cx="519325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ln w="2222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EnveeNYC</a:t>
            </a:r>
            <a:endParaRPr lang="en-US" sz="7200" b="1" dirty="0">
              <a:ln w="22225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7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FCA40B-1B2E-456D-AE15-02167B3A2968}"/>
              </a:ext>
            </a:extLst>
          </p:cNvPr>
          <p:cNvSpPr/>
          <p:nvPr/>
        </p:nvSpPr>
        <p:spPr>
          <a:xfrm>
            <a:off x="3499372" y="895150"/>
            <a:ext cx="519325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ln w="2222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EnveeNYC</a:t>
            </a:r>
            <a:endParaRPr lang="en-US" sz="7200" b="1" dirty="0">
              <a:ln w="22225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48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FCA40B-1B2E-456D-AE15-02167B3A2968}"/>
              </a:ext>
            </a:extLst>
          </p:cNvPr>
          <p:cNvSpPr/>
          <p:nvPr/>
        </p:nvSpPr>
        <p:spPr>
          <a:xfrm>
            <a:off x="3499372" y="895150"/>
            <a:ext cx="519325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ln w="2222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EnveeNYC</a:t>
            </a:r>
            <a:endParaRPr lang="en-US" sz="7200" b="1" dirty="0">
              <a:ln w="22225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04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FCA40B-1B2E-456D-AE15-02167B3A2968}"/>
              </a:ext>
            </a:extLst>
          </p:cNvPr>
          <p:cNvSpPr/>
          <p:nvPr/>
        </p:nvSpPr>
        <p:spPr>
          <a:xfrm>
            <a:off x="3499372" y="895150"/>
            <a:ext cx="519325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ln w="2222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EnveeNYC</a:t>
            </a:r>
            <a:endParaRPr lang="en-US" sz="7200" b="1" dirty="0">
              <a:ln w="22225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8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FCA40B-1B2E-456D-AE15-02167B3A2968}"/>
              </a:ext>
            </a:extLst>
          </p:cNvPr>
          <p:cNvSpPr/>
          <p:nvPr/>
        </p:nvSpPr>
        <p:spPr>
          <a:xfrm>
            <a:off x="3499372" y="895150"/>
            <a:ext cx="519325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ln w="2222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EnveeNYC</a:t>
            </a:r>
            <a:endParaRPr lang="en-US" sz="7200" b="1" dirty="0">
              <a:ln w="22225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5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FCA40B-1B2E-456D-AE15-02167B3A2968}"/>
              </a:ext>
            </a:extLst>
          </p:cNvPr>
          <p:cNvSpPr/>
          <p:nvPr/>
        </p:nvSpPr>
        <p:spPr>
          <a:xfrm>
            <a:off x="3499372" y="895150"/>
            <a:ext cx="519325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ln w="2222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EnveeNYC</a:t>
            </a:r>
            <a:endParaRPr lang="en-US" sz="7200" b="1" dirty="0">
              <a:ln w="22225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6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FCA40B-1B2E-456D-AE15-02167B3A2968}"/>
              </a:ext>
            </a:extLst>
          </p:cNvPr>
          <p:cNvSpPr/>
          <p:nvPr/>
        </p:nvSpPr>
        <p:spPr>
          <a:xfrm>
            <a:off x="3499372" y="895150"/>
            <a:ext cx="519325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ln w="2222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EnveeNYC</a:t>
            </a:r>
            <a:endParaRPr lang="en-US" sz="7200" b="1" dirty="0">
              <a:ln w="22225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5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59BDA35-1C2A-4F2E-893A-75AF3B6F92CD}"/>
              </a:ext>
            </a:extLst>
          </p:cNvPr>
          <p:cNvSpPr/>
          <p:nvPr/>
        </p:nvSpPr>
        <p:spPr>
          <a:xfrm>
            <a:off x="164466" y="297370"/>
            <a:ext cx="104902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enveeNYC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application tailored to making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volunteering fun and accessible to both</a:t>
            </a: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Volunteers and Organizers.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19F2F-E8AE-48A0-9DAB-8E1D4F794918}"/>
              </a:ext>
            </a:extLst>
          </p:cNvPr>
          <p:cNvSpPr/>
          <p:nvPr/>
        </p:nvSpPr>
        <p:spPr>
          <a:xfrm>
            <a:off x="2103207" y="1436709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884DC-1AD9-45C0-B1D9-1E08270D1EF0}"/>
              </a:ext>
            </a:extLst>
          </p:cNvPr>
          <p:cNvSpPr txBox="1"/>
          <p:nvPr/>
        </p:nvSpPr>
        <p:spPr>
          <a:xfrm>
            <a:off x="407504" y="1510747"/>
            <a:ext cx="1064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we exist: We want to allow people to be apart of something bigger than themselves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EB8DD-7E48-4E22-B90A-65D6C8047DB0}"/>
              </a:ext>
            </a:extLst>
          </p:cNvPr>
          <p:cNvSpPr txBox="1"/>
          <p:nvPr/>
        </p:nvSpPr>
        <p:spPr>
          <a:xfrm>
            <a:off x="834887" y="2195758"/>
            <a:ext cx="833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reduce the negative impact of our society in regards to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60020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FCA40B-1B2E-456D-AE15-02167B3A2968}"/>
              </a:ext>
            </a:extLst>
          </p:cNvPr>
          <p:cNvSpPr/>
          <p:nvPr/>
        </p:nvSpPr>
        <p:spPr>
          <a:xfrm>
            <a:off x="3499372" y="895150"/>
            <a:ext cx="519325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ln w="2222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EnveeNYC</a:t>
            </a:r>
            <a:endParaRPr lang="en-US" sz="7200" b="1" dirty="0">
              <a:ln w="22225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5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FCA40B-1B2E-456D-AE15-02167B3A2968}"/>
              </a:ext>
            </a:extLst>
          </p:cNvPr>
          <p:cNvSpPr/>
          <p:nvPr/>
        </p:nvSpPr>
        <p:spPr>
          <a:xfrm>
            <a:off x="3499372" y="895150"/>
            <a:ext cx="519325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ln w="2222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EnveeNYC</a:t>
            </a:r>
            <a:endParaRPr lang="en-US" sz="7200" b="1" dirty="0">
              <a:ln w="22225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86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FCA40B-1B2E-456D-AE15-02167B3A2968}"/>
              </a:ext>
            </a:extLst>
          </p:cNvPr>
          <p:cNvSpPr/>
          <p:nvPr/>
        </p:nvSpPr>
        <p:spPr>
          <a:xfrm>
            <a:off x="3499372" y="895150"/>
            <a:ext cx="519325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ln w="2222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EnveeNYC</a:t>
            </a:r>
            <a:endParaRPr lang="en-US" sz="7200" b="1" dirty="0">
              <a:ln w="22225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419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FCA40B-1B2E-456D-AE15-02167B3A2968}"/>
              </a:ext>
            </a:extLst>
          </p:cNvPr>
          <p:cNvSpPr/>
          <p:nvPr/>
        </p:nvSpPr>
        <p:spPr>
          <a:xfrm>
            <a:off x="3499372" y="895150"/>
            <a:ext cx="519325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ln w="2222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EnveeNYC</a:t>
            </a:r>
            <a:endParaRPr lang="en-US" sz="7200" b="1" dirty="0">
              <a:ln w="22225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FCA40B-1B2E-456D-AE15-02167B3A2968}"/>
              </a:ext>
            </a:extLst>
          </p:cNvPr>
          <p:cNvSpPr/>
          <p:nvPr/>
        </p:nvSpPr>
        <p:spPr>
          <a:xfrm>
            <a:off x="3499372" y="895150"/>
            <a:ext cx="519325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ln w="2222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EnveeNYC</a:t>
            </a:r>
            <a:endParaRPr lang="en-US" sz="7200" b="1" dirty="0">
              <a:ln w="22225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57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FCA40B-1B2E-456D-AE15-02167B3A2968}"/>
              </a:ext>
            </a:extLst>
          </p:cNvPr>
          <p:cNvSpPr/>
          <p:nvPr/>
        </p:nvSpPr>
        <p:spPr>
          <a:xfrm>
            <a:off x="3499372" y="895150"/>
            <a:ext cx="519325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ln w="2222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EnveeNYC</a:t>
            </a:r>
            <a:endParaRPr lang="en-US" sz="7200" b="1" dirty="0">
              <a:ln w="22225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4D2DF4-84C4-4255-BA27-F90AC8B1A22B}"/>
              </a:ext>
            </a:extLst>
          </p:cNvPr>
          <p:cNvSpPr txBox="1"/>
          <p:nvPr/>
        </p:nvSpPr>
        <p:spPr>
          <a:xfrm>
            <a:off x="266700" y="556591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want to give everyone the ability to create the change that they want to see in this world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45709-C82B-4CC6-93F8-0B62358A59A8}"/>
              </a:ext>
            </a:extLst>
          </p:cNvPr>
          <p:cNvSpPr txBox="1"/>
          <p:nvPr/>
        </p:nvSpPr>
        <p:spPr>
          <a:xfrm>
            <a:off x="2583233" y="2258366"/>
            <a:ext cx="5486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And this is where you come in…</a:t>
            </a:r>
          </a:p>
        </p:txBody>
      </p:sp>
    </p:spTree>
    <p:extLst>
      <p:ext uri="{BB962C8B-B14F-4D97-AF65-F5344CB8AC3E}">
        <p14:creationId xmlns:p14="http://schemas.microsoft.com/office/powerpoint/2010/main" val="403282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94BA8-F9D4-4118-8542-0B5844D0462F}"/>
              </a:ext>
            </a:extLst>
          </p:cNvPr>
          <p:cNvSpPr txBox="1"/>
          <p:nvPr/>
        </p:nvSpPr>
        <p:spPr>
          <a:xfrm>
            <a:off x="567891" y="616017"/>
            <a:ext cx="7565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understand that simply asking people on social media is not enough for organizers to get the valuable resources that they need to get going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FC09F-C24E-409C-B2CC-994DE787F43B}"/>
              </a:ext>
            </a:extLst>
          </p:cNvPr>
          <p:cNvSpPr txBox="1"/>
          <p:nvPr/>
        </p:nvSpPr>
        <p:spPr>
          <a:xfrm>
            <a:off x="567891" y="1828800"/>
            <a:ext cx="849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we also understand that Volunteers want to join events that they would feel fulfilled</a:t>
            </a:r>
          </a:p>
        </p:txBody>
      </p:sp>
    </p:spTree>
    <p:extLst>
      <p:ext uri="{BB962C8B-B14F-4D97-AF65-F5344CB8AC3E}">
        <p14:creationId xmlns:p14="http://schemas.microsoft.com/office/powerpoint/2010/main" val="251964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127BC5-A5C2-4FF7-9F4B-D7A1C24C530D}"/>
              </a:ext>
            </a:extLst>
          </p:cNvPr>
          <p:cNvSpPr txBox="1"/>
          <p:nvPr/>
        </p:nvSpPr>
        <p:spPr>
          <a:xfrm>
            <a:off x="4420411" y="211756"/>
            <a:ext cx="335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That’s why, We created </a:t>
            </a:r>
            <a:r>
              <a:rPr lang="en-US" dirty="0" err="1"/>
              <a:t>enveeNYC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EF672-B361-442D-BAFE-0AAF10EED595}"/>
              </a:ext>
            </a:extLst>
          </p:cNvPr>
          <p:cNvSpPr txBox="1"/>
          <p:nvPr/>
        </p:nvSpPr>
        <p:spPr>
          <a:xfrm>
            <a:off x="2983832" y="1302614"/>
            <a:ext cx="6448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enveeNYC</a:t>
            </a:r>
            <a:r>
              <a:rPr lang="en-US" dirty="0"/>
              <a:t> targets two different audience and puts them together to make volunteering as fun and easy process as possible</a:t>
            </a:r>
          </a:p>
        </p:txBody>
      </p:sp>
    </p:spTree>
    <p:extLst>
      <p:ext uri="{BB962C8B-B14F-4D97-AF65-F5344CB8AC3E}">
        <p14:creationId xmlns:p14="http://schemas.microsoft.com/office/powerpoint/2010/main" val="253069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ACB2C5-F08E-449D-AE22-347BE3C0CB99}"/>
              </a:ext>
            </a:extLst>
          </p:cNvPr>
          <p:cNvSpPr txBox="1"/>
          <p:nvPr/>
        </p:nvSpPr>
        <p:spPr>
          <a:xfrm>
            <a:off x="4245619" y="202130"/>
            <a:ext cx="370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Vonunteers</a:t>
            </a:r>
            <a:r>
              <a:rPr lang="en-US" sz="3600" dirty="0"/>
              <a:t>/USERS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817DE-08D0-472F-9DAC-2DCC505B5B8E}"/>
              </a:ext>
            </a:extLst>
          </p:cNvPr>
          <p:cNvSpPr txBox="1"/>
          <p:nvPr/>
        </p:nvSpPr>
        <p:spPr>
          <a:xfrm>
            <a:off x="3092546" y="1135781"/>
            <a:ext cx="6026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good of society, many people want to work to creating</a:t>
            </a:r>
          </a:p>
          <a:p>
            <a:r>
              <a:rPr lang="en-US" dirty="0"/>
              <a:t>a better environment. These individuals will have the ability to</a:t>
            </a:r>
          </a:p>
          <a:p>
            <a:r>
              <a:rPr lang="en-US" dirty="0"/>
              <a:t>enter organized events or plans	</a:t>
            </a:r>
          </a:p>
        </p:txBody>
      </p:sp>
    </p:spTree>
    <p:extLst>
      <p:ext uri="{BB962C8B-B14F-4D97-AF65-F5344CB8AC3E}">
        <p14:creationId xmlns:p14="http://schemas.microsoft.com/office/powerpoint/2010/main" val="414162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5" r="17824"/>
          <a:stretch/>
        </p:blipFill>
        <p:spPr bwMode="auto">
          <a:xfrm>
            <a:off x="-1" y="-28"/>
            <a:ext cx="12192000" cy="6855958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747179-8CFB-4FDE-B772-40075A01AB37}"/>
              </a:ext>
            </a:extLst>
          </p:cNvPr>
          <p:cNvSpPr txBox="1"/>
          <p:nvPr/>
        </p:nvSpPr>
        <p:spPr>
          <a:xfrm>
            <a:off x="155788" y="120459"/>
            <a:ext cx="4666470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Plans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1045C53A-77A6-4F32-BE80-7AE77947F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5" b="1"/>
          <a:stretch/>
        </p:blipFill>
        <p:spPr bwMode="auto"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467B28-8042-4E53-8624-05A32336908B}"/>
              </a:ext>
            </a:extLst>
          </p:cNvPr>
          <p:cNvSpPr txBox="1"/>
          <p:nvPr/>
        </p:nvSpPr>
        <p:spPr>
          <a:xfrm>
            <a:off x="155788" y="934720"/>
            <a:ext cx="528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plan can be set up by a volunteer. Ex. Alex may want  to clean up his/her local park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85AAE-EF64-41D5-A61F-A3D28E27AC06}"/>
              </a:ext>
            </a:extLst>
          </p:cNvPr>
          <p:cNvSpPr txBox="1"/>
          <p:nvPr/>
        </p:nvSpPr>
        <p:spPr>
          <a:xfrm>
            <a:off x="155786" y="3019143"/>
            <a:ext cx="49750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Plans are also be initiated by Organizers that would like to sponsor themselves in order to boost their brand image</a:t>
            </a:r>
          </a:p>
        </p:txBody>
      </p:sp>
    </p:spTree>
    <p:extLst>
      <p:ext uri="{BB962C8B-B14F-4D97-AF65-F5344CB8AC3E}">
        <p14:creationId xmlns:p14="http://schemas.microsoft.com/office/powerpoint/2010/main" val="957871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58CD65-1DBA-4F11-8826-E0D279D7B073}"/>
              </a:ext>
            </a:extLst>
          </p:cNvPr>
          <p:cNvSpPr txBox="1"/>
          <p:nvPr/>
        </p:nvSpPr>
        <p:spPr>
          <a:xfrm>
            <a:off x="2156059" y="279133"/>
            <a:ext cx="729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Plans are categorized in two different 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8F8CD-5B3E-406F-9153-156FB7508806}"/>
              </a:ext>
            </a:extLst>
          </p:cNvPr>
          <p:cNvSpPr txBox="1"/>
          <p:nvPr/>
        </p:nvSpPr>
        <p:spPr>
          <a:xfrm>
            <a:off x="770021" y="1530417"/>
            <a:ext cx="1089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plan, whether created by a Volunteer or a Sponsor, is assigned a Tier. There are three separate Tiers to signify</a:t>
            </a:r>
          </a:p>
          <a:p>
            <a:r>
              <a:rPr lang="en-US" dirty="0"/>
              <a:t>the complexity of a plan. Ex. Cleaning up a beach is Tier 3 as it requires special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81C80-27EB-427C-B8C6-594CCC0DC7B7}"/>
              </a:ext>
            </a:extLst>
          </p:cNvPr>
          <p:cNvSpPr txBox="1"/>
          <p:nvPr/>
        </p:nvSpPr>
        <p:spPr>
          <a:xfrm>
            <a:off x="673768" y="2733575"/>
            <a:ext cx="1029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Plans are also categorized by what type of activities that goes on. Ex. Planting trees would be in the genre of</a:t>
            </a:r>
          </a:p>
          <a:p>
            <a:r>
              <a:rPr lang="en-US" dirty="0"/>
              <a:t>“Greenifying the City”</a:t>
            </a:r>
          </a:p>
        </p:txBody>
      </p:sp>
    </p:spTree>
    <p:extLst>
      <p:ext uri="{BB962C8B-B14F-4D97-AF65-F5344CB8AC3E}">
        <p14:creationId xmlns:p14="http://schemas.microsoft.com/office/powerpoint/2010/main" val="38315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yline nyc minimal">
            <a:extLst>
              <a:ext uri="{FF2B5EF4-FFF2-40B4-BE49-F238E27FC236}">
                <a16:creationId xmlns:a16="http://schemas.microsoft.com/office/drawing/2014/main" id="{53AE939E-DEF1-4F4E-BEC6-43B6BFCE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7" y="2947470"/>
            <a:ext cx="12493591" cy="40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5FA798-E724-41BB-87FA-FF63E6C5CD80}"/>
              </a:ext>
            </a:extLst>
          </p:cNvPr>
          <p:cNvSpPr txBox="1"/>
          <p:nvPr/>
        </p:nvSpPr>
        <p:spPr>
          <a:xfrm>
            <a:off x="5958038" y="1155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3C2A0-020D-45C6-95FA-D8D68EACC3DF}"/>
              </a:ext>
            </a:extLst>
          </p:cNvPr>
          <p:cNvSpPr txBox="1"/>
          <p:nvPr/>
        </p:nvSpPr>
        <p:spPr>
          <a:xfrm>
            <a:off x="4741359" y="484835"/>
            <a:ext cx="243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reap what you sow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AF0EB-57AC-495A-BF05-9B40DB9A070A}"/>
              </a:ext>
            </a:extLst>
          </p:cNvPr>
          <p:cNvSpPr txBox="1"/>
          <p:nvPr/>
        </p:nvSpPr>
        <p:spPr>
          <a:xfrm>
            <a:off x="5168719" y="105877"/>
            <a:ext cx="157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14CF4-6258-459D-9CE9-AF1055E45FAD}"/>
              </a:ext>
            </a:extLst>
          </p:cNvPr>
          <p:cNvSpPr txBox="1"/>
          <p:nvPr/>
        </p:nvSpPr>
        <p:spPr>
          <a:xfrm>
            <a:off x="1511167" y="1121540"/>
            <a:ext cx="874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effort shall go unrewarded. Any effort that you put, whether it’s planting a tree</a:t>
            </a:r>
          </a:p>
          <a:p>
            <a:r>
              <a:rPr lang="en-US" dirty="0"/>
              <a:t>in your local park or cleaning up sewage in the Gowanus river, volunteers shall be rewarded</a:t>
            </a:r>
          </a:p>
          <a:p>
            <a:r>
              <a:rPr lang="en-US" dirty="0"/>
              <a:t>with points.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EAB4B-85A5-4B6E-BA31-C3208E8CEE37}"/>
              </a:ext>
            </a:extLst>
          </p:cNvPr>
          <p:cNvSpPr txBox="1"/>
          <p:nvPr/>
        </p:nvSpPr>
        <p:spPr>
          <a:xfrm>
            <a:off x="1655545" y="2473693"/>
            <a:ext cx="826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more difficult the task, the more points a volunteer may receive. This is in conjunction with our Tier system.</a:t>
            </a:r>
          </a:p>
        </p:txBody>
      </p:sp>
    </p:spTree>
    <p:extLst>
      <p:ext uri="{BB962C8B-B14F-4D97-AF65-F5344CB8AC3E}">
        <p14:creationId xmlns:p14="http://schemas.microsoft.com/office/powerpoint/2010/main" val="427408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521</Words>
  <Application>Microsoft Office PowerPoint</Application>
  <PresentationFormat>Widescreen</PresentationFormat>
  <Paragraphs>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sabeetlaptop@outlook.com</dc:creator>
  <cp:lastModifiedBy>sabeetlaptop@outlook.com</cp:lastModifiedBy>
  <cp:revision>5</cp:revision>
  <dcterms:created xsi:type="dcterms:W3CDTF">2019-10-20T01:26:57Z</dcterms:created>
  <dcterms:modified xsi:type="dcterms:W3CDTF">2019-10-20T02:55:41Z</dcterms:modified>
</cp:coreProperties>
</file>