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9" r:id="rId12"/>
    <p:sldId id="270" r:id="rId13"/>
    <p:sldId id="266" r:id="rId14"/>
    <p:sldId id="267" r:id="rId15"/>
    <p:sldId id="271" r:id="rId16"/>
    <p:sldId id="273" r:id="rId17"/>
    <p:sldId id="27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E9917-7A2F-4C72-9DC8-69B08B09548F}" type="doc">
      <dgm:prSet loTypeId="urn:microsoft.com/office/officeart/2005/8/layout/pyramid3" loCatId="pyramid" qsTypeId="urn:microsoft.com/office/officeart/2005/8/quickstyle/simple2" qsCatId="simple" csTypeId="urn:microsoft.com/office/officeart/2005/8/colors/accent6_5" csCatId="accent6" phldr="1"/>
      <dgm:spPr/>
    </dgm:pt>
    <dgm:pt modelId="{FE3F1491-F9A7-4E2A-9EC8-3271E0F0704B}">
      <dgm:prSet phldrT="[Текст]" custT="1"/>
      <dgm:spPr>
        <a:solidFill>
          <a:schemeClr val="accent6">
            <a:hueOff val="0"/>
            <a:satOff val="0"/>
            <a:lumOff val="0"/>
            <a:alpha val="92000"/>
          </a:schemeClr>
        </a:solidFill>
      </dgm:spPr>
      <dgm:t>
        <a:bodyPr/>
        <a:lstStyle/>
        <a:p>
          <a:r>
            <a:rPr lang="ru-RU" sz="2400" dirty="0" smtClean="0"/>
            <a:t>Ознакомление с главной страницей</a:t>
          </a:r>
          <a:endParaRPr lang="ru-RU" sz="2400" dirty="0"/>
        </a:p>
      </dgm:t>
    </dgm:pt>
    <dgm:pt modelId="{5B23FB08-147F-4AFE-96FD-EBDCA68C8516}" type="parTrans" cxnId="{C2482B0E-63A0-408D-9123-DCDA872D18F1}">
      <dgm:prSet/>
      <dgm:spPr/>
      <dgm:t>
        <a:bodyPr/>
        <a:lstStyle/>
        <a:p>
          <a:endParaRPr lang="ru-RU"/>
        </a:p>
      </dgm:t>
    </dgm:pt>
    <dgm:pt modelId="{B0FF42BF-7FCB-4C2E-B89A-C11365A8579E}" type="sibTrans" cxnId="{C2482B0E-63A0-408D-9123-DCDA872D18F1}">
      <dgm:prSet/>
      <dgm:spPr/>
      <dgm:t>
        <a:bodyPr/>
        <a:lstStyle/>
        <a:p>
          <a:endParaRPr lang="ru-RU"/>
        </a:p>
      </dgm:t>
    </dgm:pt>
    <dgm:pt modelId="{84A5015D-5BAD-4C1E-B924-EB1B79F92B42}">
      <dgm:prSet phldrT="[Текст]" custT="1"/>
      <dgm:spPr>
        <a:solidFill>
          <a:schemeClr val="accent6">
            <a:hueOff val="0"/>
            <a:satOff val="0"/>
            <a:lumOff val="0"/>
            <a:alpha val="59000"/>
          </a:schemeClr>
        </a:solidFill>
      </dgm:spPr>
      <dgm:t>
        <a:bodyPr/>
        <a:lstStyle/>
        <a:p>
          <a:r>
            <a:rPr lang="ru-RU" sz="2000" dirty="0" smtClean="0"/>
            <a:t>Ознакомление с категориями рецептов</a:t>
          </a:r>
          <a:endParaRPr lang="ru-RU" sz="2000" dirty="0"/>
        </a:p>
      </dgm:t>
    </dgm:pt>
    <dgm:pt modelId="{74FB2864-673D-42FC-9CEE-5004228EFD7E}" type="parTrans" cxnId="{1AA4F300-260B-4B12-A0E6-56DC3689300F}">
      <dgm:prSet/>
      <dgm:spPr/>
      <dgm:t>
        <a:bodyPr/>
        <a:lstStyle/>
        <a:p>
          <a:endParaRPr lang="ru-RU"/>
        </a:p>
      </dgm:t>
    </dgm:pt>
    <dgm:pt modelId="{B31BE594-8CD6-4F20-A974-6669A77510E7}" type="sibTrans" cxnId="{1AA4F300-260B-4B12-A0E6-56DC3689300F}">
      <dgm:prSet/>
      <dgm:spPr/>
      <dgm:t>
        <a:bodyPr/>
        <a:lstStyle/>
        <a:p>
          <a:endParaRPr lang="ru-RU"/>
        </a:p>
      </dgm:t>
    </dgm:pt>
    <dgm:pt modelId="{6F76DF7F-4A82-4F74-BAEB-6AB8712C62B0}">
      <dgm:prSet phldrT="[Текст]" custT="1"/>
      <dgm:spPr>
        <a:solidFill>
          <a:schemeClr val="accent6">
            <a:hueOff val="0"/>
            <a:satOff val="0"/>
            <a:lumOff val="0"/>
            <a:alpha val="44000"/>
          </a:schemeClr>
        </a:solidFill>
      </dgm:spPr>
      <dgm:t>
        <a:bodyPr/>
        <a:lstStyle/>
        <a:p>
          <a:r>
            <a:rPr lang="ru-RU" sz="1700" dirty="0" smtClean="0"/>
            <a:t>Выбор категорию и переход на страницу со списком предложенных рецептов</a:t>
          </a:r>
          <a:endParaRPr lang="ru-RU" sz="1700" dirty="0"/>
        </a:p>
      </dgm:t>
    </dgm:pt>
    <dgm:pt modelId="{86AC1A54-F7B5-4D86-9D05-9F0BC60564FA}" type="parTrans" cxnId="{03132E4C-E250-4DFC-9A14-4DB923C69830}">
      <dgm:prSet/>
      <dgm:spPr/>
      <dgm:t>
        <a:bodyPr/>
        <a:lstStyle/>
        <a:p>
          <a:endParaRPr lang="ru-RU"/>
        </a:p>
      </dgm:t>
    </dgm:pt>
    <dgm:pt modelId="{0BB6182B-17D6-4078-9B19-29DEE0C5DC71}" type="sibTrans" cxnId="{03132E4C-E250-4DFC-9A14-4DB923C69830}">
      <dgm:prSet/>
      <dgm:spPr/>
      <dgm:t>
        <a:bodyPr/>
        <a:lstStyle/>
        <a:p>
          <a:endParaRPr lang="ru-RU"/>
        </a:p>
      </dgm:t>
    </dgm:pt>
    <dgm:pt modelId="{AAF2E837-26B7-41B0-8759-FF0252E8FB4A}">
      <dgm:prSet custT="1"/>
      <dgm:spPr>
        <a:solidFill>
          <a:schemeClr val="accent6">
            <a:hueOff val="0"/>
            <a:satOff val="0"/>
            <a:lumOff val="0"/>
            <a:alpha val="68000"/>
          </a:schemeClr>
        </a:solidFill>
      </dgm:spPr>
      <dgm:t>
        <a:bodyPr/>
        <a:lstStyle/>
        <a:p>
          <a:r>
            <a:rPr lang="ru-RU" sz="2000" dirty="0" smtClean="0"/>
            <a:t>Ознакомление с рецептом  блюда в верхней панели</a:t>
          </a:r>
          <a:endParaRPr lang="ru-RU" sz="2000" dirty="0"/>
        </a:p>
      </dgm:t>
    </dgm:pt>
    <dgm:pt modelId="{E729206C-5604-41B0-B5AC-3E34CA108339}" type="parTrans" cxnId="{EA495D7A-D20F-4758-8C78-B60CEDB5CB4E}">
      <dgm:prSet/>
      <dgm:spPr/>
      <dgm:t>
        <a:bodyPr/>
        <a:lstStyle/>
        <a:p>
          <a:endParaRPr lang="ru-RU"/>
        </a:p>
      </dgm:t>
    </dgm:pt>
    <dgm:pt modelId="{F17C30DC-612C-4851-BC38-3B69395E281B}" type="sibTrans" cxnId="{EA495D7A-D20F-4758-8C78-B60CEDB5CB4E}">
      <dgm:prSet/>
      <dgm:spPr/>
      <dgm:t>
        <a:bodyPr/>
        <a:lstStyle/>
        <a:p>
          <a:endParaRPr lang="ru-RU"/>
        </a:p>
      </dgm:t>
    </dgm:pt>
    <dgm:pt modelId="{8EDB1260-5F8F-4379-9EA1-70232267B63B}">
      <dgm:prSet custT="1"/>
      <dgm:spPr>
        <a:solidFill>
          <a:schemeClr val="accent6">
            <a:hueOff val="0"/>
            <a:satOff val="0"/>
            <a:lumOff val="0"/>
            <a:alpha val="36000"/>
          </a:schemeClr>
        </a:solidFill>
      </dgm:spPr>
      <dgm:t>
        <a:bodyPr/>
        <a:lstStyle/>
        <a:p>
          <a:r>
            <a:rPr lang="ru-RU" sz="1600" dirty="0" smtClean="0"/>
            <a:t>Выбор рецепта и переход  на страницу приготовления блюда</a:t>
          </a:r>
          <a:endParaRPr lang="ru-RU" sz="1600" dirty="0"/>
        </a:p>
      </dgm:t>
    </dgm:pt>
    <dgm:pt modelId="{580F900B-E4B8-4C01-864D-6105CCC2D49C}" type="parTrans" cxnId="{33F5CDE4-C656-46F0-BE26-394642F5CBD0}">
      <dgm:prSet/>
      <dgm:spPr/>
      <dgm:t>
        <a:bodyPr/>
        <a:lstStyle/>
        <a:p>
          <a:endParaRPr lang="ru-RU"/>
        </a:p>
      </dgm:t>
    </dgm:pt>
    <dgm:pt modelId="{9702AC08-6A24-4964-8E2D-80D6BE4D668B}" type="sibTrans" cxnId="{33F5CDE4-C656-46F0-BE26-394642F5CBD0}">
      <dgm:prSet/>
      <dgm:spPr/>
      <dgm:t>
        <a:bodyPr/>
        <a:lstStyle/>
        <a:p>
          <a:endParaRPr lang="ru-RU"/>
        </a:p>
      </dgm:t>
    </dgm:pt>
    <dgm:pt modelId="{93EC7E38-EC62-4B61-BDB8-7DCF9D648654}">
      <dgm:prSet custT="1"/>
      <dgm:spPr>
        <a:solidFill>
          <a:schemeClr val="accent6">
            <a:hueOff val="0"/>
            <a:satOff val="0"/>
            <a:lumOff val="0"/>
            <a:alpha val="24000"/>
          </a:schemeClr>
        </a:solidFill>
      </dgm:spPr>
      <dgm:t>
        <a:bodyPr/>
        <a:lstStyle/>
        <a:p>
          <a:r>
            <a:rPr lang="ru-RU" sz="1600" dirty="0" smtClean="0"/>
            <a:t>Ознакомление с конкретным рецептом</a:t>
          </a:r>
          <a:endParaRPr lang="ru-RU" sz="1600" dirty="0"/>
        </a:p>
      </dgm:t>
    </dgm:pt>
    <dgm:pt modelId="{0B0A4F5A-C2E5-4B0D-A9BD-582726BF434A}" type="parTrans" cxnId="{66D1FBEC-F355-4356-99BE-9971C657704B}">
      <dgm:prSet/>
      <dgm:spPr/>
      <dgm:t>
        <a:bodyPr/>
        <a:lstStyle/>
        <a:p>
          <a:endParaRPr lang="ru-RU"/>
        </a:p>
      </dgm:t>
    </dgm:pt>
    <dgm:pt modelId="{5624B305-F7EC-4094-94DA-86F04FE0CCDB}" type="sibTrans" cxnId="{66D1FBEC-F355-4356-99BE-9971C657704B}">
      <dgm:prSet/>
      <dgm:spPr/>
      <dgm:t>
        <a:bodyPr/>
        <a:lstStyle/>
        <a:p>
          <a:endParaRPr lang="ru-RU"/>
        </a:p>
      </dgm:t>
    </dgm:pt>
    <dgm:pt modelId="{CEE26E36-7C08-4503-AAB2-F788715F76B8}">
      <dgm:prSet custT="1"/>
      <dgm:spPr>
        <a:solidFill>
          <a:schemeClr val="accent6">
            <a:hueOff val="0"/>
            <a:satOff val="0"/>
            <a:lumOff val="0"/>
            <a:alpha val="14000"/>
          </a:schemeClr>
        </a:solidFill>
      </dgm:spPr>
      <dgm:t>
        <a:bodyPr/>
        <a:lstStyle/>
        <a:p>
          <a:r>
            <a:rPr lang="ru-RU" sz="1200" dirty="0" smtClean="0"/>
            <a:t>Переход на страницу с видео рецептом</a:t>
          </a:r>
          <a:endParaRPr lang="ru-RU" sz="1200" dirty="0"/>
        </a:p>
      </dgm:t>
    </dgm:pt>
    <dgm:pt modelId="{C7B830B7-F020-4BE6-AD58-57FB67ACBF42}" type="parTrans" cxnId="{78F87136-2226-4DCA-ACAC-511C9A2AB661}">
      <dgm:prSet/>
      <dgm:spPr/>
      <dgm:t>
        <a:bodyPr/>
        <a:lstStyle/>
        <a:p>
          <a:endParaRPr lang="ru-RU"/>
        </a:p>
      </dgm:t>
    </dgm:pt>
    <dgm:pt modelId="{48A74192-99D1-4DE7-A31A-CBAA3AE5EEA0}" type="sibTrans" cxnId="{78F87136-2226-4DCA-ACAC-511C9A2AB661}">
      <dgm:prSet/>
      <dgm:spPr/>
      <dgm:t>
        <a:bodyPr/>
        <a:lstStyle/>
        <a:p>
          <a:endParaRPr lang="ru-RU"/>
        </a:p>
      </dgm:t>
    </dgm:pt>
    <dgm:pt modelId="{D1BAFE0A-87B4-4AC5-AFF7-8B52527F8993}" type="pres">
      <dgm:prSet presAssocID="{3B3E9917-7A2F-4C72-9DC8-69B08B09548F}" presName="Name0" presStyleCnt="0">
        <dgm:presLayoutVars>
          <dgm:dir/>
          <dgm:animLvl val="lvl"/>
          <dgm:resizeHandles val="exact"/>
        </dgm:presLayoutVars>
      </dgm:prSet>
      <dgm:spPr/>
    </dgm:pt>
    <dgm:pt modelId="{0EC43AD4-F1BF-4250-9264-182C1FD39CC8}" type="pres">
      <dgm:prSet presAssocID="{FE3F1491-F9A7-4E2A-9EC8-3271E0F0704B}" presName="Name8" presStyleCnt="0"/>
      <dgm:spPr/>
    </dgm:pt>
    <dgm:pt modelId="{2A34AC07-CF02-4754-9B17-343454EB3C11}" type="pres">
      <dgm:prSet presAssocID="{FE3F1491-F9A7-4E2A-9EC8-3271E0F0704B}" presName="level" presStyleLbl="node1" presStyleIdx="0" presStyleCnt="7">
        <dgm:presLayoutVars>
          <dgm:chMax val="1"/>
          <dgm:bulletEnabled val="1"/>
        </dgm:presLayoutVars>
      </dgm:prSet>
      <dgm:spPr/>
    </dgm:pt>
    <dgm:pt modelId="{79013FE2-530A-4EC7-A455-8D2701976E64}" type="pres">
      <dgm:prSet presAssocID="{FE3F1491-F9A7-4E2A-9EC8-3271E0F0704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9B7EDB-C2B0-401E-88D9-0EE97883F415}" type="pres">
      <dgm:prSet presAssocID="{AAF2E837-26B7-41B0-8759-FF0252E8FB4A}" presName="Name8" presStyleCnt="0"/>
      <dgm:spPr/>
    </dgm:pt>
    <dgm:pt modelId="{2ECA25EC-A229-455D-BF8D-E77F298CAEDF}" type="pres">
      <dgm:prSet presAssocID="{AAF2E837-26B7-41B0-8759-FF0252E8FB4A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0D9631-B51D-48CD-8902-FD47708ED1F0}" type="pres">
      <dgm:prSet presAssocID="{AAF2E837-26B7-41B0-8759-FF0252E8FB4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931391-DA52-4C4A-A51D-F0612022E51C}" type="pres">
      <dgm:prSet presAssocID="{84A5015D-5BAD-4C1E-B924-EB1B79F92B42}" presName="Name8" presStyleCnt="0"/>
      <dgm:spPr/>
    </dgm:pt>
    <dgm:pt modelId="{8E22C789-5842-447C-AA48-3958676B21DD}" type="pres">
      <dgm:prSet presAssocID="{84A5015D-5BAD-4C1E-B924-EB1B79F92B42}" presName="level" presStyleLbl="node1" presStyleIdx="2" presStyleCnt="7">
        <dgm:presLayoutVars>
          <dgm:chMax val="1"/>
          <dgm:bulletEnabled val="1"/>
        </dgm:presLayoutVars>
      </dgm:prSet>
      <dgm:spPr/>
    </dgm:pt>
    <dgm:pt modelId="{AC5A0910-EC53-4EE7-8490-406BF39340A1}" type="pres">
      <dgm:prSet presAssocID="{84A5015D-5BAD-4C1E-B924-EB1B79F92B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A849195-DCD5-4803-AB1E-28E27A541519}" type="pres">
      <dgm:prSet presAssocID="{6F76DF7F-4A82-4F74-BAEB-6AB8712C62B0}" presName="Name8" presStyleCnt="0"/>
      <dgm:spPr/>
    </dgm:pt>
    <dgm:pt modelId="{37750CAB-A740-4CDE-B609-7112B2CA6BFD}" type="pres">
      <dgm:prSet presAssocID="{6F76DF7F-4A82-4F74-BAEB-6AB8712C62B0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F56A06-2457-4BF6-8D5E-B09AF7D5FA93}" type="pres">
      <dgm:prSet presAssocID="{6F76DF7F-4A82-4F74-BAEB-6AB8712C62B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A889E5-1522-412B-BE2F-2BB67444B854}" type="pres">
      <dgm:prSet presAssocID="{8EDB1260-5F8F-4379-9EA1-70232267B63B}" presName="Name8" presStyleCnt="0"/>
      <dgm:spPr/>
    </dgm:pt>
    <dgm:pt modelId="{6B361DEA-5CA6-40CB-9366-725C13CCC12A}" type="pres">
      <dgm:prSet presAssocID="{8EDB1260-5F8F-4379-9EA1-70232267B63B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70723E-44E6-4DB0-9126-610ADBB64DBA}" type="pres">
      <dgm:prSet presAssocID="{8EDB1260-5F8F-4379-9EA1-70232267B63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72702B-FB4C-4624-86A3-2B52AF477C50}" type="pres">
      <dgm:prSet presAssocID="{93EC7E38-EC62-4B61-BDB8-7DCF9D648654}" presName="Name8" presStyleCnt="0"/>
      <dgm:spPr/>
    </dgm:pt>
    <dgm:pt modelId="{83CD0241-64FF-4284-8E7B-7AD4B2E9A5F8}" type="pres">
      <dgm:prSet presAssocID="{93EC7E38-EC62-4B61-BDB8-7DCF9D648654}" presName="level" presStyleLbl="node1" presStyleIdx="5" presStyleCnt="7">
        <dgm:presLayoutVars>
          <dgm:chMax val="1"/>
          <dgm:bulletEnabled val="1"/>
        </dgm:presLayoutVars>
      </dgm:prSet>
      <dgm:spPr/>
    </dgm:pt>
    <dgm:pt modelId="{CD298F41-C64C-4936-8D43-886F10DD5C4E}" type="pres">
      <dgm:prSet presAssocID="{93EC7E38-EC62-4B61-BDB8-7DCF9D64865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E585208-7884-4B40-A2BE-B8006BE62FD9}" type="pres">
      <dgm:prSet presAssocID="{CEE26E36-7C08-4503-AAB2-F788715F76B8}" presName="Name8" presStyleCnt="0"/>
      <dgm:spPr/>
    </dgm:pt>
    <dgm:pt modelId="{C9C364D8-049E-4EBA-94B8-432CA8B7FE58}" type="pres">
      <dgm:prSet presAssocID="{CEE26E36-7C08-4503-AAB2-F788715F76B8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DF93CD-1512-438A-B84F-96429AE638CF}" type="pres">
      <dgm:prSet presAssocID="{CEE26E36-7C08-4503-AAB2-F788715F76B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3667A8D-3840-420C-88D5-34E742B564A0}" type="presOf" srcId="{8EDB1260-5F8F-4379-9EA1-70232267B63B}" destId="{6B361DEA-5CA6-40CB-9366-725C13CCC12A}" srcOrd="0" destOrd="0" presId="urn:microsoft.com/office/officeart/2005/8/layout/pyramid3"/>
    <dgm:cxn modelId="{EA495D7A-D20F-4758-8C78-B60CEDB5CB4E}" srcId="{3B3E9917-7A2F-4C72-9DC8-69B08B09548F}" destId="{AAF2E837-26B7-41B0-8759-FF0252E8FB4A}" srcOrd="1" destOrd="0" parTransId="{E729206C-5604-41B0-B5AC-3E34CA108339}" sibTransId="{F17C30DC-612C-4851-BC38-3B69395E281B}"/>
    <dgm:cxn modelId="{F3731179-B147-4DBF-A591-875A0F794E2B}" type="presOf" srcId="{84A5015D-5BAD-4C1E-B924-EB1B79F92B42}" destId="{AC5A0910-EC53-4EE7-8490-406BF39340A1}" srcOrd="1" destOrd="0" presId="urn:microsoft.com/office/officeart/2005/8/layout/pyramid3"/>
    <dgm:cxn modelId="{F04AF304-7DB8-4CCE-B3D7-B10B506EA956}" type="presOf" srcId="{93EC7E38-EC62-4B61-BDB8-7DCF9D648654}" destId="{83CD0241-64FF-4284-8E7B-7AD4B2E9A5F8}" srcOrd="0" destOrd="0" presId="urn:microsoft.com/office/officeart/2005/8/layout/pyramid3"/>
    <dgm:cxn modelId="{C2482B0E-63A0-408D-9123-DCDA872D18F1}" srcId="{3B3E9917-7A2F-4C72-9DC8-69B08B09548F}" destId="{FE3F1491-F9A7-4E2A-9EC8-3271E0F0704B}" srcOrd="0" destOrd="0" parTransId="{5B23FB08-147F-4AFE-96FD-EBDCA68C8516}" sibTransId="{B0FF42BF-7FCB-4C2E-B89A-C11365A8579E}"/>
    <dgm:cxn modelId="{E0E47196-2EFB-4644-9083-2BE82E29577B}" type="presOf" srcId="{AAF2E837-26B7-41B0-8759-FF0252E8FB4A}" destId="{A60D9631-B51D-48CD-8902-FD47708ED1F0}" srcOrd="1" destOrd="0" presId="urn:microsoft.com/office/officeart/2005/8/layout/pyramid3"/>
    <dgm:cxn modelId="{1AA4F300-260B-4B12-A0E6-56DC3689300F}" srcId="{3B3E9917-7A2F-4C72-9DC8-69B08B09548F}" destId="{84A5015D-5BAD-4C1E-B924-EB1B79F92B42}" srcOrd="2" destOrd="0" parTransId="{74FB2864-673D-42FC-9CEE-5004228EFD7E}" sibTransId="{B31BE594-8CD6-4F20-A974-6669A77510E7}"/>
    <dgm:cxn modelId="{896ED622-8634-47BD-95E9-F71A36714410}" type="presOf" srcId="{CEE26E36-7C08-4503-AAB2-F788715F76B8}" destId="{C9C364D8-049E-4EBA-94B8-432CA8B7FE58}" srcOrd="0" destOrd="0" presId="urn:microsoft.com/office/officeart/2005/8/layout/pyramid3"/>
    <dgm:cxn modelId="{56640884-F1E4-42A6-B046-219D2F6E7672}" type="presOf" srcId="{FE3F1491-F9A7-4E2A-9EC8-3271E0F0704B}" destId="{79013FE2-530A-4EC7-A455-8D2701976E64}" srcOrd="1" destOrd="0" presId="urn:microsoft.com/office/officeart/2005/8/layout/pyramid3"/>
    <dgm:cxn modelId="{03132E4C-E250-4DFC-9A14-4DB923C69830}" srcId="{3B3E9917-7A2F-4C72-9DC8-69B08B09548F}" destId="{6F76DF7F-4A82-4F74-BAEB-6AB8712C62B0}" srcOrd="3" destOrd="0" parTransId="{86AC1A54-F7B5-4D86-9D05-9F0BC60564FA}" sibTransId="{0BB6182B-17D6-4078-9B19-29DEE0C5DC71}"/>
    <dgm:cxn modelId="{66D1FBEC-F355-4356-99BE-9971C657704B}" srcId="{3B3E9917-7A2F-4C72-9DC8-69B08B09548F}" destId="{93EC7E38-EC62-4B61-BDB8-7DCF9D648654}" srcOrd="5" destOrd="0" parTransId="{0B0A4F5A-C2E5-4B0D-A9BD-582726BF434A}" sibTransId="{5624B305-F7EC-4094-94DA-86F04FE0CCDB}"/>
    <dgm:cxn modelId="{F7409ACE-CD9F-4549-B122-D90ECAB09E11}" type="presOf" srcId="{8EDB1260-5F8F-4379-9EA1-70232267B63B}" destId="{3670723E-44E6-4DB0-9126-610ADBB64DBA}" srcOrd="1" destOrd="0" presId="urn:microsoft.com/office/officeart/2005/8/layout/pyramid3"/>
    <dgm:cxn modelId="{ACA30995-7682-482E-8A1E-F232C5A4D9C1}" type="presOf" srcId="{3B3E9917-7A2F-4C72-9DC8-69B08B09548F}" destId="{D1BAFE0A-87B4-4AC5-AFF7-8B52527F8993}" srcOrd="0" destOrd="0" presId="urn:microsoft.com/office/officeart/2005/8/layout/pyramid3"/>
    <dgm:cxn modelId="{E5CA84AF-7858-485D-BCAE-691348F4F814}" type="presOf" srcId="{AAF2E837-26B7-41B0-8759-FF0252E8FB4A}" destId="{2ECA25EC-A229-455D-BF8D-E77F298CAEDF}" srcOrd="0" destOrd="0" presId="urn:microsoft.com/office/officeart/2005/8/layout/pyramid3"/>
    <dgm:cxn modelId="{1E091444-3E2E-4AC8-B637-8E472FC69600}" type="presOf" srcId="{6F76DF7F-4A82-4F74-BAEB-6AB8712C62B0}" destId="{2AF56A06-2457-4BF6-8D5E-B09AF7D5FA93}" srcOrd="1" destOrd="0" presId="urn:microsoft.com/office/officeart/2005/8/layout/pyramid3"/>
    <dgm:cxn modelId="{8B3639D5-E31C-4838-97A9-9C5614CA87E1}" type="presOf" srcId="{CEE26E36-7C08-4503-AAB2-F788715F76B8}" destId="{3DDF93CD-1512-438A-B84F-96429AE638CF}" srcOrd="1" destOrd="0" presId="urn:microsoft.com/office/officeart/2005/8/layout/pyramid3"/>
    <dgm:cxn modelId="{33F5CDE4-C656-46F0-BE26-394642F5CBD0}" srcId="{3B3E9917-7A2F-4C72-9DC8-69B08B09548F}" destId="{8EDB1260-5F8F-4379-9EA1-70232267B63B}" srcOrd="4" destOrd="0" parTransId="{580F900B-E4B8-4C01-864D-6105CCC2D49C}" sibTransId="{9702AC08-6A24-4964-8E2D-80D6BE4D668B}"/>
    <dgm:cxn modelId="{6EDEA151-4679-41FC-96E3-F583E4492ED4}" type="presOf" srcId="{93EC7E38-EC62-4B61-BDB8-7DCF9D648654}" destId="{CD298F41-C64C-4936-8D43-886F10DD5C4E}" srcOrd="1" destOrd="0" presId="urn:microsoft.com/office/officeart/2005/8/layout/pyramid3"/>
    <dgm:cxn modelId="{CF72904B-9900-4177-BFB4-9436E5FBC86F}" type="presOf" srcId="{FE3F1491-F9A7-4E2A-9EC8-3271E0F0704B}" destId="{2A34AC07-CF02-4754-9B17-343454EB3C11}" srcOrd="0" destOrd="0" presId="urn:microsoft.com/office/officeart/2005/8/layout/pyramid3"/>
    <dgm:cxn modelId="{78F87136-2226-4DCA-ACAC-511C9A2AB661}" srcId="{3B3E9917-7A2F-4C72-9DC8-69B08B09548F}" destId="{CEE26E36-7C08-4503-AAB2-F788715F76B8}" srcOrd="6" destOrd="0" parTransId="{C7B830B7-F020-4BE6-AD58-57FB67ACBF42}" sibTransId="{48A74192-99D1-4DE7-A31A-CBAA3AE5EEA0}"/>
    <dgm:cxn modelId="{E50A4A9B-D77A-4696-A9A1-8CA73F1C7293}" type="presOf" srcId="{84A5015D-5BAD-4C1E-B924-EB1B79F92B42}" destId="{8E22C789-5842-447C-AA48-3958676B21DD}" srcOrd="0" destOrd="0" presId="urn:microsoft.com/office/officeart/2005/8/layout/pyramid3"/>
    <dgm:cxn modelId="{F88FB595-5978-4C25-B0B0-F524362BF078}" type="presOf" srcId="{6F76DF7F-4A82-4F74-BAEB-6AB8712C62B0}" destId="{37750CAB-A740-4CDE-B609-7112B2CA6BFD}" srcOrd="0" destOrd="0" presId="urn:microsoft.com/office/officeart/2005/8/layout/pyramid3"/>
    <dgm:cxn modelId="{2B6B17C4-F46E-4368-A514-B4552B5924EC}" type="presParOf" srcId="{D1BAFE0A-87B4-4AC5-AFF7-8B52527F8993}" destId="{0EC43AD4-F1BF-4250-9264-182C1FD39CC8}" srcOrd="0" destOrd="0" presId="urn:microsoft.com/office/officeart/2005/8/layout/pyramid3"/>
    <dgm:cxn modelId="{304DB174-F34F-4C51-ABAD-4F10919AB278}" type="presParOf" srcId="{0EC43AD4-F1BF-4250-9264-182C1FD39CC8}" destId="{2A34AC07-CF02-4754-9B17-343454EB3C11}" srcOrd="0" destOrd="0" presId="urn:microsoft.com/office/officeart/2005/8/layout/pyramid3"/>
    <dgm:cxn modelId="{9753BBD9-17E9-4E85-B086-2010ADAA2CDC}" type="presParOf" srcId="{0EC43AD4-F1BF-4250-9264-182C1FD39CC8}" destId="{79013FE2-530A-4EC7-A455-8D2701976E64}" srcOrd="1" destOrd="0" presId="urn:microsoft.com/office/officeart/2005/8/layout/pyramid3"/>
    <dgm:cxn modelId="{D9EF8EA5-C486-477A-A443-16B3A0947328}" type="presParOf" srcId="{D1BAFE0A-87B4-4AC5-AFF7-8B52527F8993}" destId="{829B7EDB-C2B0-401E-88D9-0EE97883F415}" srcOrd="1" destOrd="0" presId="urn:microsoft.com/office/officeart/2005/8/layout/pyramid3"/>
    <dgm:cxn modelId="{D0D27203-C906-43C9-8B9D-3B0D9EE63AF2}" type="presParOf" srcId="{829B7EDB-C2B0-401E-88D9-0EE97883F415}" destId="{2ECA25EC-A229-455D-BF8D-E77F298CAEDF}" srcOrd="0" destOrd="0" presId="urn:microsoft.com/office/officeart/2005/8/layout/pyramid3"/>
    <dgm:cxn modelId="{8DCE8710-FF7C-43DE-91BB-7234CD92F3E5}" type="presParOf" srcId="{829B7EDB-C2B0-401E-88D9-0EE97883F415}" destId="{A60D9631-B51D-48CD-8902-FD47708ED1F0}" srcOrd="1" destOrd="0" presId="urn:microsoft.com/office/officeart/2005/8/layout/pyramid3"/>
    <dgm:cxn modelId="{1DD14A61-0D6B-4019-BA57-FB2130716B00}" type="presParOf" srcId="{D1BAFE0A-87B4-4AC5-AFF7-8B52527F8993}" destId="{08931391-DA52-4C4A-A51D-F0612022E51C}" srcOrd="2" destOrd="0" presId="urn:microsoft.com/office/officeart/2005/8/layout/pyramid3"/>
    <dgm:cxn modelId="{68EC952F-C6F3-4233-98E5-CA35E286D0AE}" type="presParOf" srcId="{08931391-DA52-4C4A-A51D-F0612022E51C}" destId="{8E22C789-5842-447C-AA48-3958676B21DD}" srcOrd="0" destOrd="0" presId="urn:microsoft.com/office/officeart/2005/8/layout/pyramid3"/>
    <dgm:cxn modelId="{205E1102-00B4-4ECA-A36E-48290FC7FE38}" type="presParOf" srcId="{08931391-DA52-4C4A-A51D-F0612022E51C}" destId="{AC5A0910-EC53-4EE7-8490-406BF39340A1}" srcOrd="1" destOrd="0" presId="urn:microsoft.com/office/officeart/2005/8/layout/pyramid3"/>
    <dgm:cxn modelId="{2C1E0113-141D-4371-B062-EB0B625641AA}" type="presParOf" srcId="{D1BAFE0A-87B4-4AC5-AFF7-8B52527F8993}" destId="{4A849195-DCD5-4803-AB1E-28E27A541519}" srcOrd="3" destOrd="0" presId="urn:microsoft.com/office/officeart/2005/8/layout/pyramid3"/>
    <dgm:cxn modelId="{49AF214B-C8F6-452B-B1A3-E8CC8DBFAFF7}" type="presParOf" srcId="{4A849195-DCD5-4803-AB1E-28E27A541519}" destId="{37750CAB-A740-4CDE-B609-7112B2CA6BFD}" srcOrd="0" destOrd="0" presId="urn:microsoft.com/office/officeart/2005/8/layout/pyramid3"/>
    <dgm:cxn modelId="{A7F3EB65-8785-4B47-8F71-96684EB0192C}" type="presParOf" srcId="{4A849195-DCD5-4803-AB1E-28E27A541519}" destId="{2AF56A06-2457-4BF6-8D5E-B09AF7D5FA93}" srcOrd="1" destOrd="0" presId="urn:microsoft.com/office/officeart/2005/8/layout/pyramid3"/>
    <dgm:cxn modelId="{2CB1DC0C-D001-4F3B-A785-8465D1C1DF4D}" type="presParOf" srcId="{D1BAFE0A-87B4-4AC5-AFF7-8B52527F8993}" destId="{20A889E5-1522-412B-BE2F-2BB67444B854}" srcOrd="4" destOrd="0" presId="urn:microsoft.com/office/officeart/2005/8/layout/pyramid3"/>
    <dgm:cxn modelId="{FCD45EBB-5123-4528-ABC3-C9E761C71CD2}" type="presParOf" srcId="{20A889E5-1522-412B-BE2F-2BB67444B854}" destId="{6B361DEA-5CA6-40CB-9366-725C13CCC12A}" srcOrd="0" destOrd="0" presId="urn:microsoft.com/office/officeart/2005/8/layout/pyramid3"/>
    <dgm:cxn modelId="{35A20F8D-BD6A-4109-8193-354A199EAD42}" type="presParOf" srcId="{20A889E5-1522-412B-BE2F-2BB67444B854}" destId="{3670723E-44E6-4DB0-9126-610ADBB64DBA}" srcOrd="1" destOrd="0" presId="urn:microsoft.com/office/officeart/2005/8/layout/pyramid3"/>
    <dgm:cxn modelId="{C360002F-0C43-44A1-A487-CB59CAFEF72B}" type="presParOf" srcId="{D1BAFE0A-87B4-4AC5-AFF7-8B52527F8993}" destId="{6472702B-FB4C-4624-86A3-2B52AF477C50}" srcOrd="5" destOrd="0" presId="urn:microsoft.com/office/officeart/2005/8/layout/pyramid3"/>
    <dgm:cxn modelId="{05898B3B-6611-4CD5-BB4A-92AC0AB3C1E6}" type="presParOf" srcId="{6472702B-FB4C-4624-86A3-2B52AF477C50}" destId="{83CD0241-64FF-4284-8E7B-7AD4B2E9A5F8}" srcOrd="0" destOrd="0" presId="urn:microsoft.com/office/officeart/2005/8/layout/pyramid3"/>
    <dgm:cxn modelId="{EC5CFCDF-A0D9-425E-95B5-98BF9DEDC1ED}" type="presParOf" srcId="{6472702B-FB4C-4624-86A3-2B52AF477C50}" destId="{CD298F41-C64C-4936-8D43-886F10DD5C4E}" srcOrd="1" destOrd="0" presId="urn:microsoft.com/office/officeart/2005/8/layout/pyramid3"/>
    <dgm:cxn modelId="{4F51D19C-9BB4-414D-9D7C-F76A87479E70}" type="presParOf" srcId="{D1BAFE0A-87B4-4AC5-AFF7-8B52527F8993}" destId="{DE585208-7884-4B40-A2BE-B8006BE62FD9}" srcOrd="6" destOrd="0" presId="urn:microsoft.com/office/officeart/2005/8/layout/pyramid3"/>
    <dgm:cxn modelId="{15722310-08B0-42F8-B65B-081098C874AC}" type="presParOf" srcId="{DE585208-7884-4B40-A2BE-B8006BE62FD9}" destId="{C9C364D8-049E-4EBA-94B8-432CA8B7FE58}" srcOrd="0" destOrd="0" presId="urn:microsoft.com/office/officeart/2005/8/layout/pyramid3"/>
    <dgm:cxn modelId="{A38DA069-50E3-464D-ABFD-09AC289E19E1}" type="presParOf" srcId="{DE585208-7884-4B40-A2BE-B8006BE62FD9}" destId="{3DDF93CD-1512-438A-B84F-96429AE638C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4AC07-CF02-4754-9B17-343454EB3C11}">
      <dsp:nvSpPr>
        <dsp:cNvPr id="0" name=""/>
        <dsp:cNvSpPr/>
      </dsp:nvSpPr>
      <dsp:spPr>
        <a:xfrm rot="10800000">
          <a:off x="0" y="0"/>
          <a:ext cx="8424936" cy="709793"/>
        </a:xfrm>
        <a:prstGeom prst="trapezoid">
          <a:avLst>
            <a:gd name="adj" fmla="val 84783"/>
          </a:avLst>
        </a:prstGeom>
        <a:solidFill>
          <a:schemeClr val="accent6">
            <a:hueOff val="0"/>
            <a:satOff val="0"/>
            <a:lumOff val="0"/>
            <a:alpha val="92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Ознакомление с главной страницей</a:t>
          </a:r>
          <a:endParaRPr lang="ru-RU" sz="2400" kern="1200" dirty="0"/>
        </a:p>
      </dsp:txBody>
      <dsp:txXfrm rot="-10800000">
        <a:off x="1474363" y="0"/>
        <a:ext cx="5476208" cy="709793"/>
      </dsp:txXfrm>
    </dsp:sp>
    <dsp:sp modelId="{2ECA25EC-A229-455D-BF8D-E77F298CAEDF}">
      <dsp:nvSpPr>
        <dsp:cNvPr id="0" name=""/>
        <dsp:cNvSpPr/>
      </dsp:nvSpPr>
      <dsp:spPr>
        <a:xfrm rot="10800000">
          <a:off x="601781" y="709793"/>
          <a:ext cx="7221373" cy="709793"/>
        </a:xfrm>
        <a:prstGeom prst="trapezoid">
          <a:avLst>
            <a:gd name="adj" fmla="val 84783"/>
          </a:avLst>
        </a:prstGeom>
        <a:solidFill>
          <a:schemeClr val="accent6">
            <a:hueOff val="0"/>
            <a:satOff val="0"/>
            <a:lumOff val="0"/>
            <a:alpha val="68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Ознакомление с рецептом  блюда в верхней панели</a:t>
          </a:r>
          <a:endParaRPr lang="ru-RU" sz="2000" kern="1200" dirty="0"/>
        </a:p>
      </dsp:txBody>
      <dsp:txXfrm rot="-10800000">
        <a:off x="1865521" y="709793"/>
        <a:ext cx="4693892" cy="709793"/>
      </dsp:txXfrm>
    </dsp:sp>
    <dsp:sp modelId="{8E22C789-5842-447C-AA48-3958676B21DD}">
      <dsp:nvSpPr>
        <dsp:cNvPr id="0" name=""/>
        <dsp:cNvSpPr/>
      </dsp:nvSpPr>
      <dsp:spPr>
        <a:xfrm rot="10800000">
          <a:off x="1203562" y="1419586"/>
          <a:ext cx="6017811" cy="709793"/>
        </a:xfrm>
        <a:prstGeom prst="trapezoid">
          <a:avLst>
            <a:gd name="adj" fmla="val 84783"/>
          </a:avLst>
        </a:prstGeom>
        <a:solidFill>
          <a:schemeClr val="accent6">
            <a:hueOff val="0"/>
            <a:satOff val="0"/>
            <a:lumOff val="0"/>
            <a:alpha val="59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Ознакомление с категориями рецептов</a:t>
          </a:r>
          <a:endParaRPr lang="ru-RU" sz="2000" kern="1200" dirty="0"/>
        </a:p>
      </dsp:txBody>
      <dsp:txXfrm rot="-10800000">
        <a:off x="2256679" y="1419586"/>
        <a:ext cx="3911577" cy="709793"/>
      </dsp:txXfrm>
    </dsp:sp>
    <dsp:sp modelId="{37750CAB-A740-4CDE-B609-7112B2CA6BFD}">
      <dsp:nvSpPr>
        <dsp:cNvPr id="0" name=""/>
        <dsp:cNvSpPr/>
      </dsp:nvSpPr>
      <dsp:spPr>
        <a:xfrm rot="10800000">
          <a:off x="1805343" y="2129379"/>
          <a:ext cx="4814249" cy="709793"/>
        </a:xfrm>
        <a:prstGeom prst="trapezoid">
          <a:avLst>
            <a:gd name="adj" fmla="val 84783"/>
          </a:avLst>
        </a:prstGeom>
        <a:solidFill>
          <a:schemeClr val="accent6">
            <a:hueOff val="0"/>
            <a:satOff val="0"/>
            <a:lumOff val="0"/>
            <a:alpha val="44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Выбор категорию и переход на страницу со списком предложенных рецептов</a:t>
          </a:r>
          <a:endParaRPr lang="ru-RU" sz="1700" kern="1200" dirty="0"/>
        </a:p>
      </dsp:txBody>
      <dsp:txXfrm rot="-10800000">
        <a:off x="2647837" y="2129379"/>
        <a:ext cx="3129261" cy="709793"/>
      </dsp:txXfrm>
    </dsp:sp>
    <dsp:sp modelId="{6B361DEA-5CA6-40CB-9366-725C13CCC12A}">
      <dsp:nvSpPr>
        <dsp:cNvPr id="0" name=""/>
        <dsp:cNvSpPr/>
      </dsp:nvSpPr>
      <dsp:spPr>
        <a:xfrm rot="10800000">
          <a:off x="2407124" y="2839172"/>
          <a:ext cx="3610686" cy="709793"/>
        </a:xfrm>
        <a:prstGeom prst="trapezoid">
          <a:avLst>
            <a:gd name="adj" fmla="val 84783"/>
          </a:avLst>
        </a:prstGeom>
        <a:solidFill>
          <a:schemeClr val="accent6">
            <a:hueOff val="0"/>
            <a:satOff val="0"/>
            <a:lumOff val="0"/>
            <a:alpha val="36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Выбор рецепта и переход  на страницу приготовления блюда</a:t>
          </a:r>
          <a:endParaRPr lang="ru-RU" sz="1600" kern="1200" dirty="0"/>
        </a:p>
      </dsp:txBody>
      <dsp:txXfrm rot="-10800000">
        <a:off x="3038994" y="2839172"/>
        <a:ext cx="2346946" cy="709793"/>
      </dsp:txXfrm>
    </dsp:sp>
    <dsp:sp modelId="{83CD0241-64FF-4284-8E7B-7AD4B2E9A5F8}">
      <dsp:nvSpPr>
        <dsp:cNvPr id="0" name=""/>
        <dsp:cNvSpPr/>
      </dsp:nvSpPr>
      <dsp:spPr>
        <a:xfrm rot="10800000">
          <a:off x="3008905" y="3548965"/>
          <a:ext cx="2407124" cy="709793"/>
        </a:xfrm>
        <a:prstGeom prst="trapezoid">
          <a:avLst>
            <a:gd name="adj" fmla="val 84783"/>
          </a:avLst>
        </a:prstGeom>
        <a:solidFill>
          <a:schemeClr val="accent6">
            <a:hueOff val="0"/>
            <a:satOff val="0"/>
            <a:lumOff val="0"/>
            <a:alpha val="24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Ознакомление с конкретным рецептом</a:t>
          </a:r>
          <a:endParaRPr lang="ru-RU" sz="1600" kern="1200" dirty="0"/>
        </a:p>
      </dsp:txBody>
      <dsp:txXfrm rot="-10800000">
        <a:off x="3430152" y="3548965"/>
        <a:ext cx="1564630" cy="709793"/>
      </dsp:txXfrm>
    </dsp:sp>
    <dsp:sp modelId="{C9C364D8-049E-4EBA-94B8-432CA8B7FE58}">
      <dsp:nvSpPr>
        <dsp:cNvPr id="0" name=""/>
        <dsp:cNvSpPr/>
      </dsp:nvSpPr>
      <dsp:spPr>
        <a:xfrm rot="10800000">
          <a:off x="3610686" y="4258758"/>
          <a:ext cx="1203562" cy="709793"/>
        </a:xfrm>
        <a:prstGeom prst="trapezoid">
          <a:avLst>
            <a:gd name="adj" fmla="val 84783"/>
          </a:avLst>
        </a:prstGeom>
        <a:solidFill>
          <a:schemeClr val="accent6">
            <a:hueOff val="0"/>
            <a:satOff val="0"/>
            <a:lumOff val="0"/>
            <a:alpha val="14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Переход на страницу с видео рецептом</a:t>
          </a:r>
          <a:endParaRPr lang="ru-RU" sz="1200" kern="1200" dirty="0"/>
        </a:p>
      </dsp:txBody>
      <dsp:txXfrm rot="-10800000">
        <a:off x="3610686" y="4258758"/>
        <a:ext cx="1203562" cy="709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75BA5-30C9-4F8F-9FA7-46326C63AE83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CA6BC-7805-4D52-808F-087AED9D84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6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176D-6121-4B87-A4D7-432D588B6BF6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34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33B6-D171-4315-87FA-2AC9D387155E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A7A5-92D8-492D-AA4D-6CD4EF1A2D39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7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B207-8465-4510-98F5-7CE5FEAE6E29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E4FC-DDFF-47A9-85CB-2D1718E7233A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35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0D772-358B-4D49-955B-74D41EEA8F7D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59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03B9-162D-4093-A756-D994EBB27470}" type="datetime1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1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BED9-A07F-4953-9FC4-D2224B5CE5ED}" type="datetime1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33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4B52-B829-403D-9CD8-122DA8BD0CC0}" type="datetime1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8FDE-A753-4A76-9762-F280D9BB2FE2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8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516F-8C18-460F-BCFC-FBAF07B22CD3}" type="datetime1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0D4E-D2B1-4ED7-AF33-8BF46D84E5E0}" type="datetime1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A4C5-A20E-4263-A45A-2CE54B088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6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6632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Воронежский Государственный Университет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Факультет Компьютерных наук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63691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Разработка мобильного приложения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Chef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 book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-1003748" y="4365104"/>
            <a:ext cx="11360800" cy="230425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Участники проекта: </a:t>
            </a:r>
            <a:endParaRPr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Симонов В.А.</a:t>
            </a:r>
          </a:p>
          <a:p>
            <a:pPr>
              <a:spcBef>
                <a:spcPts val="0"/>
              </a:spcBef>
            </a:pP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Павленок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С.С.</a:t>
            </a: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Евдокимов Д.И.</a:t>
            </a:r>
            <a:endParaRPr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2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Тестирование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тесты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10</a:t>
            </a:fld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877795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88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ru-RU" b="1" dirty="0" smtClean="0"/>
              <a:t>Тестирование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196752"/>
            <a:ext cx="2933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Backend testing: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1527"/>
            <a:ext cx="8180660" cy="491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24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Integration testing: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12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909339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53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Экран логина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13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032448" cy="499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5292080" y="1061676"/>
            <a:ext cx="4032448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Главный экран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301468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63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5397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14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Сортировка по категориям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2" y="1556792"/>
            <a:ext cx="3123226" cy="498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54894"/>
            <a:ext cx="2880320" cy="458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36667"/>
            <a:ext cx="268680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33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735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Реализация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51520" y="7647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Детальный просмотр блюда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5710"/>
            <a:ext cx="3239491" cy="5209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s://sun1-30.userapi.com/H1y6yv5xSDvT0x4L-p3Bnyk0lskExPmhsI1VXg/Lezxh3U_avk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/>
          <a:stretch/>
        </p:blipFill>
        <p:spPr bwMode="auto">
          <a:xfrm>
            <a:off x="3563888" y="1315710"/>
            <a:ext cx="2880320" cy="458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sun1-96.userapi.com/NxiQmHO2sJGY5tvYsEMwIev4l9fGm_oefJ6QgQ/9-YOvpKz21o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6672"/>
          <a:stretch/>
        </p:blipFill>
        <p:spPr bwMode="auto">
          <a:xfrm>
            <a:off x="6516216" y="1283519"/>
            <a:ext cx="2514612" cy="400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Front-end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часть приложения,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находящаяся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телефоне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пользователя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Back-end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часть приложения, развернутая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локальном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сервере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приложений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Была создана связь между Базой данных и Приложением с помощью REST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Разработана базы данных, расположенная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локальном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сервере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8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6632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Воронежский Государственный Университет</a:t>
            </a:r>
          </a:p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Факультет Компьютерных наук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63691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Разработка мобильного приложения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Chef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 book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-1003748" y="4365104"/>
            <a:ext cx="11360800" cy="230425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Участники проекта: </a:t>
            </a:r>
            <a:endParaRPr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Симонов В.А.</a:t>
            </a:r>
          </a:p>
          <a:p>
            <a:pPr>
              <a:spcBef>
                <a:spcPts val="0"/>
              </a:spcBef>
            </a:pP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Павленок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С.С.</a:t>
            </a:r>
          </a:p>
          <a:p>
            <a:pPr>
              <a:spcBef>
                <a:spcPts val="0"/>
              </a:spcBef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Евдокимов Д.И.</a:t>
            </a:r>
            <a:endParaRPr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Распределение ролей в команде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09052"/>
            <a:ext cx="2458616" cy="56489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5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Симонов В.А.</a:t>
            </a:r>
            <a:r>
              <a:rPr lang="en-US" sz="5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5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Разработка ТЗ</a:t>
            </a: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Разработка функциональной схемы приложения</a:t>
            </a: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Составлена диаграмма прецедентов</a:t>
            </a: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Составлена диаграмма классов</a:t>
            </a: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Составлена диаграмма последовательности</a:t>
            </a: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Составлена диаграмма взаимодействия</a:t>
            </a: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Составлена диаграмма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развертывания</a:t>
            </a:r>
          </a:p>
          <a:p>
            <a:pPr lvl="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Оформление презентации проекта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Анализ предметных воронок</a:t>
            </a:r>
          </a:p>
          <a:p>
            <a:pPr lvl="0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Тест-кейсы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Ведение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Trello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1133356"/>
            <a:ext cx="252028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sz="2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Павленок</a:t>
            </a: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С.С.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Разработка ТЗ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Разработка функциональной схемы приложения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Создание базы данных блюд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Разработка дизайна приложения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Выбор технологии для написания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Ведение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Разработка приложения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Р</a:t>
            </a:r>
            <a:r>
              <a:rPr lang="ru-RU" sz="16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азвёртывание приложения на сервере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одключение воронок метрики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Оформление 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Swagger</a:t>
            </a:r>
            <a:endParaRPr lang="ru-RU" sz="1600" dirty="0" smtClean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600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Тест-кейсы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Ведение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endParaRPr lang="ru-RU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00192" y="1133356"/>
            <a:ext cx="273630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Евдокимов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Д.И.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ТЗ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Написание курсового проекта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Разработка функциональной схемы приложения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Сравнение с конкурентами для анализа предметной области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Составлена диаграмма объектов 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Составлены диаграммы состояний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Составлена диаграмма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активности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Ведение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Trello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Составление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отчетного документ по ролям</a:t>
            </a:r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63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Основная цель создания приложения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сделать процесс поиска рецептов для приготовления блюд более легким и быстрым, чем на веб-сайтах</a:t>
            </a: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Отсутствие бесплатных аналогов с наглядным простым интерфейсом без рекламы</a:t>
            </a: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 приложении имеются все самые необходимые функции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lvl="1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поиск рецептов по категориям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составление списка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покупок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пользователя, добавление рецепта в избранное</a:t>
            </a:r>
          </a:p>
          <a:p>
            <a:pPr marL="0" lvl="1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Понятность и прямолинейность экосистемы позволит пользоваться приложением всем слоям населения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Разработка архитектуры мобильного приложения для мобильной кулинарной </a:t>
            </a:r>
            <a:r>
              <a:rPr lang="ru-RU" sz="2400" dirty="0" smtClean="0"/>
              <a:t>книги.</a:t>
            </a:r>
          </a:p>
          <a:p>
            <a:r>
              <a:rPr lang="ru-RU" sz="2400" dirty="0"/>
              <a:t>Разработка схемы взаимодействия пользователя с интерфейсом </a:t>
            </a:r>
            <a:r>
              <a:rPr lang="ru-RU" sz="2400" dirty="0" smtClean="0"/>
              <a:t>приложения.</a:t>
            </a:r>
          </a:p>
          <a:p>
            <a:r>
              <a:rPr lang="ru-RU" sz="2400" dirty="0"/>
              <a:t>Разработка архитектуры базы данных для </a:t>
            </a:r>
            <a:r>
              <a:rPr lang="ru-RU" sz="2400" dirty="0" smtClean="0"/>
              <a:t>рецептов.</a:t>
            </a:r>
          </a:p>
          <a:p>
            <a:r>
              <a:rPr lang="ru-RU" sz="2400" dirty="0"/>
              <a:t>Разработка серверной стороны приложения(</a:t>
            </a:r>
            <a:r>
              <a:rPr lang="en-US" sz="2400" dirty="0"/>
              <a:t>API</a:t>
            </a:r>
            <a:r>
              <a:rPr lang="ru-RU" sz="2400" dirty="0"/>
              <a:t>).</a:t>
            </a:r>
          </a:p>
          <a:p>
            <a:r>
              <a:rPr lang="ru-RU" sz="2400" dirty="0"/>
              <a:t>Разработка мобильного приложения для устройств с операционной системой </a:t>
            </a:r>
            <a:r>
              <a:rPr lang="en-US" sz="2400" dirty="0"/>
              <a:t>Android</a:t>
            </a:r>
            <a:r>
              <a:rPr lang="ru-RU" sz="24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6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b="1" dirty="0" smtClean="0">
                <a:latin typeface="Times New Roman" pitchFamily="18" charset="0"/>
                <a:cs typeface="Times New Roman" pitchFamily="18" charset="0"/>
              </a:rPr>
              <a:t>Модульная схема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officeArt object" descr="https://sun1-99.userapi.com/ubfjreeeLUts1mfiGCTRuwa4REit1KWNUXRllg/-esEl5oVWIg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512" y="1844824"/>
            <a:ext cx="8712968" cy="39604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0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>
                <a:latin typeface="Times New Roman" pitchFamily="18" charset="0"/>
                <a:cs typeface="Times New Roman" pitchFamily="18" charset="0"/>
              </a:rPr>
              <a:t>Анализ предметной области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518128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Средства реализации: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Язык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Универсальное средство разработки мобильных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приложений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Android SDK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Среда разработки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API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IntelliJ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IDEA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Свободная объектно-реляционная система управления базами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Для спецификации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REST API был использован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Swagger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Библиотека для модульного тестирования программного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обеспечения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JUnit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 descr="Файл:Java.jpeg — Викиконспекты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38529"/>
            <a:ext cx="1415268" cy="95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vatars.mds.yandex.net/get-zen_doc/96506/pub_5b03e3583dceb7c9dbe17499_5b03e61e7425f529296bdc22/scale_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860" y="281624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sto.org/files/47f/a62/b90/47fa62b901b64d8b99aff708669204c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89" y="1916832"/>
            <a:ext cx="864096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sto.org/webt/3l/ef/wk/3lefwko0funvsqwyvgcaqtf7or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751" y="3550981"/>
            <a:ext cx="104713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raadhuis.com/assets/files/werk/logos/swagg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97" y="4627558"/>
            <a:ext cx="1822932" cy="9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repository-images.githubusercontent.com/188495312/bcae6d80-7e42-11e9-9b65-e823906e954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93" y="5539024"/>
            <a:ext cx="138872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Диаграмма в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ариантов использования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5786"/>
            <a:ext cx="8136904" cy="504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10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Анализ </a:t>
            </a:r>
            <a:r>
              <a:rPr lang="ru-RU" b="1" dirty="0" smtClean="0"/>
              <a:t>предметных воронок</a:t>
            </a:r>
            <a:endParaRPr lang="ru-RU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638881"/>
              </p:ext>
            </p:extLst>
          </p:nvPr>
        </p:nvGraphicFramePr>
        <p:xfrm>
          <a:off x="467544" y="1412776"/>
          <a:ext cx="842493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85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План тестирования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 tests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Backend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Integration testing: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4C5-A20E-4263-A45A-2CE54B088A3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52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6877</TotalTime>
  <Words>462</Words>
  <Application>Microsoft Office PowerPoint</Application>
  <PresentationFormat>Экран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Распределение ролей в команде:</vt:lpstr>
      <vt:lpstr>Актуальность</vt:lpstr>
      <vt:lpstr>Постановка задачи</vt:lpstr>
      <vt:lpstr>Модульная схема</vt:lpstr>
      <vt:lpstr>Анализ предметной области</vt:lpstr>
      <vt:lpstr>Диаграмма вариантов использования</vt:lpstr>
      <vt:lpstr>Анализ предметных воронок</vt:lpstr>
      <vt:lpstr>План тестирования</vt:lpstr>
      <vt:lpstr>Тестирование</vt:lpstr>
      <vt:lpstr>Тестирование</vt:lpstr>
      <vt:lpstr>Тестирование</vt:lpstr>
      <vt:lpstr>Реализация</vt:lpstr>
      <vt:lpstr>Реализация</vt:lpstr>
      <vt:lpstr>Реализация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47</cp:revision>
  <dcterms:created xsi:type="dcterms:W3CDTF">2020-06-14T17:35:29Z</dcterms:created>
  <dcterms:modified xsi:type="dcterms:W3CDTF">2020-06-19T12:13:14Z</dcterms:modified>
</cp:coreProperties>
</file>