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80" r:id="rId6"/>
    <p:sldId id="264" r:id="rId7"/>
    <p:sldId id="268" r:id="rId8"/>
    <p:sldId id="263" r:id="rId9"/>
    <p:sldId id="265" r:id="rId10"/>
    <p:sldId id="266" r:id="rId11"/>
    <p:sldId id="281" r:id="rId12"/>
    <p:sldId id="267" r:id="rId13"/>
    <p:sldId id="275" r:id="rId14"/>
    <p:sldId id="278" r:id="rId15"/>
    <p:sldId id="273" r:id="rId16"/>
    <p:sldId id="279" r:id="rId17"/>
    <p:sldId id="276" r:id="rId18"/>
    <p:sldId id="271" r:id="rId19"/>
    <p:sldId id="274" r:id="rId20"/>
    <p:sldId id="26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95BBBD-EE3B-4F29-9F39-DC985EB25F12}">
          <p14:sldIdLst>
            <p14:sldId id="257"/>
            <p14:sldId id="258"/>
            <p14:sldId id="259"/>
            <p14:sldId id="261"/>
            <p14:sldId id="280"/>
            <p14:sldId id="264"/>
            <p14:sldId id="268"/>
            <p14:sldId id="263"/>
            <p14:sldId id="265"/>
            <p14:sldId id="266"/>
            <p14:sldId id="281"/>
            <p14:sldId id="267"/>
            <p14:sldId id="275"/>
            <p14:sldId id="278"/>
            <p14:sldId id="273"/>
            <p14:sldId id="279"/>
            <p14:sldId id="276"/>
            <p14:sldId id="271"/>
            <p14:sldId id="274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2CA12-6BBD-4695-83BE-3AD8C64FA045}" v="1" dt="2023-11-23T17:17:32.978"/>
    <p1510:client id="{45C90342-F9D7-4362-8E1E-E0E6E0FCDF7C}" v="3" dt="2023-11-23T16:29:06.756"/>
    <p1510:client id="{48690DD6-3E41-44BB-9198-AC86FC8F43F4}" v="1" dt="2023-11-23T16:08:55.062"/>
    <p1510:client id="{AA978410-D064-40FF-99A2-716914A92A8D}" v="981" dt="2023-11-23T16:51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magnifying glass&#10;&#10;Description automatically generated">
            <a:extLst>
              <a:ext uri="{FF2B5EF4-FFF2-40B4-BE49-F238E27FC236}">
                <a16:creationId xmlns:a16="http://schemas.microsoft.com/office/drawing/2014/main" id="{216D5CDD-A694-D850-1DD6-1F83EDBFB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3951" r="-2" b="15912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FC05F-8EAB-BF95-7897-F20443DB7FDD}"/>
              </a:ext>
            </a:extLst>
          </p:cNvPr>
          <p:cNvSpPr txBox="1"/>
          <p:nvPr/>
        </p:nvSpPr>
        <p:spPr>
          <a:xfrm>
            <a:off x="7847637" y="-2337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Trace Tracker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23193-372D-3F6D-1572-95EF6D9FEDF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EEA43-DC50-E260-FBD7-184753AA8935}"/>
              </a:ext>
            </a:extLst>
          </p:cNvPr>
          <p:cNvSpPr txBox="1"/>
          <p:nvPr/>
        </p:nvSpPr>
        <p:spPr>
          <a:xfrm>
            <a:off x="8044596" y="4093699"/>
            <a:ext cx="37090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  <a:ea typeface="Calibri"/>
                <a:cs typeface="Calibri"/>
              </a:rPr>
              <a:t>Andhavarapu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Balu     22BCE1144</a:t>
            </a: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P. Akhil Tej                   22BCE1619</a:t>
            </a:r>
          </a:p>
          <a:p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Ishan D. Jain               22BCE5073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0610F-36F1-8190-DE7B-5655C426C642}"/>
              </a:ext>
            </a:extLst>
          </p:cNvPr>
          <p:cNvSpPr txBox="1"/>
          <p:nvPr/>
        </p:nvSpPr>
        <p:spPr>
          <a:xfrm>
            <a:off x="4338570" y="6262351"/>
            <a:ext cx="10491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https://github.com/JustTheCoolest/MappingEnvironment-CollegeProject</a:t>
            </a:r>
          </a:p>
        </p:txBody>
      </p:sp>
    </p:spTree>
    <p:extLst>
      <p:ext uri="{BB962C8B-B14F-4D97-AF65-F5344CB8AC3E}">
        <p14:creationId xmlns:p14="http://schemas.microsoft.com/office/powerpoint/2010/main" val="135857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79CBD6-9CF1-A8F5-313C-6B27D257EEBD}"/>
              </a:ext>
            </a:extLst>
          </p:cNvPr>
          <p:cNvSpPr txBox="1"/>
          <p:nvPr/>
        </p:nvSpPr>
        <p:spPr>
          <a:xfrm>
            <a:off x="691662" y="197346"/>
            <a:ext cx="525193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CONSTANTS MODULE</a:t>
            </a:r>
          </a:p>
          <a:p>
            <a:endParaRPr lang="en-IN" b="1"/>
          </a:p>
          <a:p>
            <a:r>
              <a:rPr lang="en-IN" b="1"/>
              <a:t>Configuration Constants:</a:t>
            </a:r>
          </a:p>
          <a:p>
            <a:endParaRPr lang="en-IN" b="1"/>
          </a:p>
          <a:p>
            <a:r>
              <a:rPr lang="en-IN"/>
              <a:t>ENV_WIDTH and ENV_HEIGHT: </a:t>
            </a:r>
          </a:p>
          <a:p>
            <a:endParaRPr lang="en-IN"/>
          </a:p>
          <a:p>
            <a:r>
              <a:rPr lang="en-IN"/>
              <a:t>These constants represent the width and height of the simulated environment. They define the dimensions of the 2D array that represents the environment.</a:t>
            </a:r>
          </a:p>
          <a:p>
            <a:endParaRPr lang="en-IN"/>
          </a:p>
          <a:p>
            <a:r>
              <a:rPr lang="en-IN"/>
              <a:t>BOT_COUNT: </a:t>
            </a:r>
          </a:p>
          <a:p>
            <a:endParaRPr lang="en-IN"/>
          </a:p>
          <a:p>
            <a:r>
              <a:rPr lang="en-IN"/>
              <a:t>This constant indicates the number of bots present in the simulated environment. It helps in setting up the initial conditions of the simulation.</a:t>
            </a:r>
          </a:p>
          <a:p>
            <a:endParaRPr lang="en-IN"/>
          </a:p>
          <a:p>
            <a:r>
              <a:rPr lang="en-US" b="1"/>
              <a:t>Direction Constants:</a:t>
            </a:r>
          </a:p>
          <a:p>
            <a:endParaRPr lang="en-US" b="1"/>
          </a:p>
          <a:p>
            <a:r>
              <a:rPr lang="en-US"/>
              <a:t>UP, DOWN, LEFT, RIGHT: </a:t>
            </a:r>
          </a:p>
          <a:p>
            <a:endParaRPr lang="en-US"/>
          </a:p>
          <a:p>
            <a:r>
              <a:rPr lang="en-US"/>
              <a:t>These constants represent the four cardinal directions. They are used in the simulation to specify the movement direction of the bots or any other entities.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E9CF3-A0FF-0A64-18F6-320B925DE788}"/>
              </a:ext>
            </a:extLst>
          </p:cNvPr>
          <p:cNvSpPr txBox="1"/>
          <p:nvPr/>
        </p:nvSpPr>
        <p:spPr>
          <a:xfrm>
            <a:off x="6500446" y="984627"/>
            <a:ext cx="53984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Colour Constants:</a:t>
            </a:r>
          </a:p>
          <a:p>
            <a:endParaRPr lang="en-IN" b="1"/>
          </a:p>
          <a:p>
            <a:r>
              <a:rPr lang="en-IN"/>
              <a:t>RED, GREEN, RESET: </a:t>
            </a:r>
          </a:p>
          <a:p>
            <a:endParaRPr lang="en-IN"/>
          </a:p>
          <a:p>
            <a:r>
              <a:rPr lang="en-IN"/>
              <a:t>These constants define ANSI escape codes for text </a:t>
            </a:r>
            <a:r>
              <a:rPr lang="en-IN" err="1"/>
              <a:t>color</a:t>
            </a:r>
            <a:r>
              <a:rPr lang="en-IN"/>
              <a:t> in the console. They can be used to format the output by changing the text </a:t>
            </a:r>
            <a:r>
              <a:rPr lang="en-IN" err="1"/>
              <a:t>color</a:t>
            </a:r>
            <a:r>
              <a:rPr lang="en-IN"/>
              <a:t> to red or green and resetting it back to the default </a:t>
            </a:r>
            <a:r>
              <a:rPr lang="en-IN" err="1"/>
              <a:t>color</a:t>
            </a:r>
            <a:r>
              <a:rPr lang="en-I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95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A04551-88CC-8439-8C52-62601F9B4C12}"/>
              </a:ext>
            </a:extLst>
          </p:cNvPr>
          <p:cNvCxnSpPr>
            <a:cxnSpLocks/>
          </p:cNvCxnSpPr>
          <p:nvPr/>
        </p:nvCxnSpPr>
        <p:spPr>
          <a:xfrm flipV="1">
            <a:off x="774700" y="1245373"/>
            <a:ext cx="1017905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06E5C4-84D3-1A1F-E000-CA8EB07E3A3B}"/>
              </a:ext>
            </a:extLst>
          </p:cNvPr>
          <p:cNvCxnSpPr>
            <a:cxnSpLocks/>
          </p:cNvCxnSpPr>
          <p:nvPr/>
        </p:nvCxnSpPr>
        <p:spPr>
          <a:xfrm>
            <a:off x="768350" y="1348691"/>
            <a:ext cx="12700" cy="474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4B8EE6-930F-4ADB-CA77-0F7A632C2553}"/>
              </a:ext>
            </a:extLst>
          </p:cNvPr>
          <p:cNvCxnSpPr/>
          <p:nvPr/>
        </p:nvCxnSpPr>
        <p:spPr>
          <a:xfrm>
            <a:off x="10966450" y="150495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9FBDB4-0BCE-0F48-0F9D-CEA2C8A04A2D}"/>
              </a:ext>
            </a:extLst>
          </p:cNvPr>
          <p:cNvCxnSpPr>
            <a:cxnSpLocks/>
          </p:cNvCxnSpPr>
          <p:nvPr/>
        </p:nvCxnSpPr>
        <p:spPr>
          <a:xfrm>
            <a:off x="10953750" y="1245373"/>
            <a:ext cx="0" cy="482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AB61D1-C00E-3C0D-C82F-65981D562C81}"/>
              </a:ext>
            </a:extLst>
          </p:cNvPr>
          <p:cNvSpPr txBox="1"/>
          <p:nvPr/>
        </p:nvSpPr>
        <p:spPr>
          <a:xfrm>
            <a:off x="488950" y="749300"/>
            <a:ext cx="7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Driver</a:t>
            </a:r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5F521-7DF8-D2BC-6902-C359139DACCB}"/>
              </a:ext>
            </a:extLst>
          </p:cNvPr>
          <p:cNvSpPr txBox="1"/>
          <p:nvPr/>
        </p:nvSpPr>
        <p:spPr>
          <a:xfrm>
            <a:off x="1971964" y="534084"/>
            <a:ext cx="1755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</a:t>
            </a:r>
          </a:p>
          <a:p>
            <a:r>
              <a:rPr lang="en-US"/>
              <a:t>(multiple copies)</a:t>
            </a:r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09F07-8C08-12A2-042E-A5FDE2693FEF}"/>
              </a:ext>
            </a:extLst>
          </p:cNvPr>
          <p:cNvSpPr txBox="1"/>
          <p:nvPr/>
        </p:nvSpPr>
        <p:spPr>
          <a:xfrm>
            <a:off x="4251365" y="507483"/>
            <a:ext cx="1848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Environment and </a:t>
            </a:r>
          </a:p>
          <a:p>
            <a:r>
              <a:rPr lang="en-US"/>
              <a:t>hardware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BB33F-9599-5586-C998-7133CF2EB038}"/>
              </a:ext>
            </a:extLst>
          </p:cNvPr>
          <p:cNvSpPr txBox="1"/>
          <p:nvPr/>
        </p:nvSpPr>
        <p:spPr>
          <a:xfrm>
            <a:off x="7088869" y="5646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Map</a:t>
            </a:r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3CB2F-A97F-DDEA-74CE-0D918606C241}"/>
              </a:ext>
            </a:extLst>
          </p:cNvPr>
          <p:cNvSpPr txBox="1"/>
          <p:nvPr/>
        </p:nvSpPr>
        <p:spPr>
          <a:xfrm>
            <a:off x="8255262" y="57681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Search tree</a:t>
            </a:r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E40BA-A7CC-1C64-81F0-25D55A0E570E}"/>
              </a:ext>
            </a:extLst>
          </p:cNvPr>
          <p:cNvSpPr txBox="1"/>
          <p:nvPr/>
        </p:nvSpPr>
        <p:spPr>
          <a:xfrm>
            <a:off x="10471150" y="645982"/>
            <a:ext cx="1110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Constants</a:t>
            </a:r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446F31-A4A1-9045-55F9-7B8E93A76DDC}"/>
              </a:ext>
            </a:extLst>
          </p:cNvPr>
          <p:cNvCxnSpPr>
            <a:cxnSpLocks/>
          </p:cNvCxnSpPr>
          <p:nvPr/>
        </p:nvCxnSpPr>
        <p:spPr>
          <a:xfrm flipV="1">
            <a:off x="885717" y="1943101"/>
            <a:ext cx="400685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C95A54-47CD-F9A9-FE38-9E3CFDFA8CDE}"/>
              </a:ext>
            </a:extLst>
          </p:cNvPr>
          <p:cNvSpPr txBox="1"/>
          <p:nvPr/>
        </p:nvSpPr>
        <p:spPr>
          <a:xfrm>
            <a:off x="1162051" y="163984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</a:t>
            </a:r>
            <a:endParaRPr lang="en-I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01EAC3-06CB-FCA7-783E-30110F63DA5C}"/>
              </a:ext>
            </a:extLst>
          </p:cNvPr>
          <p:cNvCxnSpPr>
            <a:cxnSpLocks/>
          </p:cNvCxnSpPr>
          <p:nvPr/>
        </p:nvCxnSpPr>
        <p:spPr>
          <a:xfrm>
            <a:off x="2404989" y="1340623"/>
            <a:ext cx="0" cy="467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EB3E8F-024E-21A5-F0B5-4FB2DFC47D7A}"/>
              </a:ext>
            </a:extLst>
          </p:cNvPr>
          <p:cNvCxnSpPr>
            <a:cxnSpLocks/>
          </p:cNvCxnSpPr>
          <p:nvPr/>
        </p:nvCxnSpPr>
        <p:spPr>
          <a:xfrm flipH="1">
            <a:off x="2730500" y="1260475"/>
            <a:ext cx="44450" cy="473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4094D2-1C54-D48B-BD4D-D212E472014C}"/>
              </a:ext>
            </a:extLst>
          </p:cNvPr>
          <p:cNvCxnSpPr>
            <a:cxnSpLocks/>
          </p:cNvCxnSpPr>
          <p:nvPr/>
        </p:nvCxnSpPr>
        <p:spPr>
          <a:xfrm>
            <a:off x="4965700" y="1340623"/>
            <a:ext cx="0" cy="457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2B9AC1-04DB-965D-C964-FFEB389D573E}"/>
              </a:ext>
            </a:extLst>
          </p:cNvPr>
          <p:cNvCxnSpPr/>
          <p:nvPr/>
        </p:nvCxnSpPr>
        <p:spPr>
          <a:xfrm>
            <a:off x="7340600" y="1245373"/>
            <a:ext cx="0" cy="4609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F4E07F-168F-5EF6-13CF-65890563A243}"/>
              </a:ext>
            </a:extLst>
          </p:cNvPr>
          <p:cNvCxnSpPr/>
          <p:nvPr/>
        </p:nvCxnSpPr>
        <p:spPr>
          <a:xfrm>
            <a:off x="8953500" y="1245373"/>
            <a:ext cx="76200" cy="466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1A75EA-082D-3681-7553-54ACA1E59EE5}"/>
              </a:ext>
            </a:extLst>
          </p:cNvPr>
          <p:cNvCxnSpPr/>
          <p:nvPr/>
        </p:nvCxnSpPr>
        <p:spPr>
          <a:xfrm>
            <a:off x="781050" y="3276600"/>
            <a:ext cx="199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52BE4B5-7E31-D079-0681-C29A1FF7FA92}"/>
              </a:ext>
            </a:extLst>
          </p:cNvPr>
          <p:cNvSpPr txBox="1"/>
          <p:nvPr/>
        </p:nvSpPr>
        <p:spPr>
          <a:xfrm>
            <a:off x="736600" y="3006338"/>
            <a:ext cx="18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Move instructions</a:t>
            </a:r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DB0A4E-7663-3B22-6F4A-C4518B47009F}"/>
              </a:ext>
            </a:extLst>
          </p:cNvPr>
          <p:cNvCxnSpPr/>
          <p:nvPr/>
        </p:nvCxnSpPr>
        <p:spPr>
          <a:xfrm>
            <a:off x="781050" y="5511800"/>
            <a:ext cx="655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B0B6F06-5626-0CE3-A2F0-94C9CECDAFF6}"/>
              </a:ext>
            </a:extLst>
          </p:cNvPr>
          <p:cNvSpPr txBox="1"/>
          <p:nvPr/>
        </p:nvSpPr>
        <p:spPr>
          <a:xfrm>
            <a:off x="5536587" y="5140407"/>
            <a:ext cx="93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DISPLAY</a:t>
            </a:r>
            <a:endParaRPr lang="en-IN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A5AEE3-DE49-2A0A-BF74-8A98679057D8}"/>
              </a:ext>
            </a:extLst>
          </p:cNvPr>
          <p:cNvCxnSpPr/>
          <p:nvPr/>
        </p:nvCxnSpPr>
        <p:spPr>
          <a:xfrm>
            <a:off x="2819400" y="4679950"/>
            <a:ext cx="452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FF7F187-FD7E-0308-BCEC-EE9FDB9CF424}"/>
              </a:ext>
            </a:extLst>
          </p:cNvPr>
          <p:cNvSpPr txBox="1"/>
          <p:nvPr/>
        </p:nvSpPr>
        <p:spPr>
          <a:xfrm>
            <a:off x="5416550" y="4310618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SAVE DATA</a:t>
            </a:r>
            <a:endParaRPr lang="en-IN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2E8128-174D-FB05-3460-65AC1D6E616F}"/>
              </a:ext>
            </a:extLst>
          </p:cNvPr>
          <p:cNvCxnSpPr>
            <a:cxnSpLocks/>
          </p:cNvCxnSpPr>
          <p:nvPr/>
        </p:nvCxnSpPr>
        <p:spPr>
          <a:xfrm flipH="1">
            <a:off x="2819400" y="3727450"/>
            <a:ext cx="214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CBCAD2D-E5E0-37DE-CE4D-F3E31A407D5E}"/>
              </a:ext>
            </a:extLst>
          </p:cNvPr>
          <p:cNvSpPr txBox="1"/>
          <p:nvPr/>
        </p:nvSpPr>
        <p:spPr>
          <a:xfrm>
            <a:off x="3402003" y="3336666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Read</a:t>
            </a:r>
            <a:endParaRPr lang="en-IN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21A4AB-5FA2-C4E8-63F0-152D4EF43931}"/>
              </a:ext>
            </a:extLst>
          </p:cNvPr>
          <p:cNvCxnSpPr/>
          <p:nvPr/>
        </p:nvCxnSpPr>
        <p:spPr>
          <a:xfrm>
            <a:off x="2775305" y="2482850"/>
            <a:ext cx="216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9AA4F-9A75-D63E-9DDB-9F794611A84F}"/>
              </a:ext>
            </a:extLst>
          </p:cNvPr>
          <p:cNvCxnSpPr/>
          <p:nvPr/>
        </p:nvCxnSpPr>
        <p:spPr>
          <a:xfrm>
            <a:off x="2797175" y="3006338"/>
            <a:ext cx="4543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0A1311-5E4E-BD9A-E1BE-3447E223047D}"/>
              </a:ext>
            </a:extLst>
          </p:cNvPr>
          <p:cNvSpPr txBox="1"/>
          <p:nvPr/>
        </p:nvSpPr>
        <p:spPr>
          <a:xfrm>
            <a:off x="3146071" y="2683986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Move in world</a:t>
            </a:r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7FE4C4-71C3-EC87-7A80-B9109A74FE38}"/>
              </a:ext>
            </a:extLst>
          </p:cNvPr>
          <p:cNvSpPr txBox="1"/>
          <p:nvPr/>
        </p:nvSpPr>
        <p:spPr>
          <a:xfrm>
            <a:off x="5564457" y="2611478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Inform map</a:t>
            </a:r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4BFF90-E7F1-5986-DEC4-3A9AD365E88D}"/>
              </a:ext>
            </a:extLst>
          </p:cNvPr>
          <p:cNvSpPr txBox="1"/>
          <p:nvPr/>
        </p:nvSpPr>
        <p:spPr>
          <a:xfrm>
            <a:off x="3382850" y="218706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Connect</a:t>
            </a:r>
            <a:endParaRPr lang="en-IN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0A8828-73CF-B362-B705-7DDF6FF18030}"/>
              </a:ext>
            </a:extLst>
          </p:cNvPr>
          <p:cNvCxnSpPr/>
          <p:nvPr/>
        </p:nvCxnSpPr>
        <p:spPr>
          <a:xfrm>
            <a:off x="7340600" y="3625850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F768155-8435-F36C-1798-836325981CC6}"/>
              </a:ext>
            </a:extLst>
          </p:cNvPr>
          <p:cNvCxnSpPr/>
          <p:nvPr/>
        </p:nvCxnSpPr>
        <p:spPr>
          <a:xfrm>
            <a:off x="7340600" y="4260850"/>
            <a:ext cx="16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52EB37A-7A65-4C76-0099-B0F3DA01D6FC}"/>
              </a:ext>
            </a:extLst>
          </p:cNvPr>
          <p:cNvSpPr txBox="1"/>
          <p:nvPr/>
        </p:nvSpPr>
        <p:spPr>
          <a:xfrm>
            <a:off x="7296150" y="3219193"/>
            <a:ext cx="159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Check if repeat</a:t>
            </a:r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962F81-C564-90F3-7F8B-7341CF4ECD57}"/>
              </a:ext>
            </a:extLst>
          </p:cNvPr>
          <p:cNvSpPr txBox="1"/>
          <p:nvPr/>
        </p:nvSpPr>
        <p:spPr>
          <a:xfrm>
            <a:off x="7226301" y="3925074"/>
            <a:ext cx="188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node if not</a:t>
            </a:r>
            <a:endParaRPr lang="en-IN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219D546-B59F-7045-5ED1-3CBB430E9266}"/>
              </a:ext>
            </a:extLst>
          </p:cNvPr>
          <p:cNvCxnSpPr/>
          <p:nvPr/>
        </p:nvCxnSpPr>
        <p:spPr>
          <a:xfrm>
            <a:off x="4965700" y="3156982"/>
            <a:ext cx="5988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D04C58-8689-323C-66C0-FC549563EF9B}"/>
              </a:ext>
            </a:extLst>
          </p:cNvPr>
          <p:cNvCxnSpPr/>
          <p:nvPr/>
        </p:nvCxnSpPr>
        <p:spPr>
          <a:xfrm flipH="1">
            <a:off x="4965700" y="3156982"/>
            <a:ext cx="598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0DA5D52-F7BC-7B77-48D9-5075E127520D}"/>
              </a:ext>
            </a:extLst>
          </p:cNvPr>
          <p:cNvSpPr txBox="1"/>
          <p:nvPr/>
        </p:nvSpPr>
        <p:spPr>
          <a:xfrm>
            <a:off x="7717605" y="2735304"/>
            <a:ext cx="28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Translate abstract directions</a:t>
            </a:r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2EF995-5D92-97A5-D482-E88C66B3C17C}"/>
              </a:ext>
            </a:extLst>
          </p:cNvPr>
          <p:cNvCxnSpPr/>
          <p:nvPr/>
        </p:nvCxnSpPr>
        <p:spPr>
          <a:xfrm>
            <a:off x="2781300" y="2139950"/>
            <a:ext cx="453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018808-86ED-D9EF-04E7-FD08DB35390E}"/>
              </a:ext>
            </a:extLst>
          </p:cNvPr>
          <p:cNvSpPr txBox="1"/>
          <p:nvPr/>
        </p:nvSpPr>
        <p:spPr>
          <a:xfrm>
            <a:off x="5582959" y="1817662"/>
            <a:ext cx="128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Map</a:t>
            </a:r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542260-AD07-82F6-A4B2-DC2A843FC772}"/>
              </a:ext>
            </a:extLst>
          </p:cNvPr>
          <p:cNvSpPr txBox="1"/>
          <p:nvPr/>
        </p:nvSpPr>
        <p:spPr>
          <a:xfrm>
            <a:off x="5245100" y="210871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Connect same map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85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05509-9674-A578-3115-C149C1C4B93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Simulator: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 MxN matrix grid of data that will be read by the probes in an incomplete manner, and correspondingly be stored into the map in an efficient manner</a:t>
            </a:r>
            <a:endParaRPr lang="en-US" sz="2200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29DD87-9A9E-10BF-BEBB-35E504DA4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26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813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5810BA-DF7D-9B13-D8B4-DBA12EE8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62778-C77F-9B20-5C7C-4CEEAED8C237}"/>
              </a:ext>
            </a:extLst>
          </p:cNvPr>
          <p:cNvSpPr txBox="1"/>
          <p:nvPr/>
        </p:nvSpPr>
        <p:spPr>
          <a:xfrm>
            <a:off x="838200" y="1477804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public class BST {</a:t>
            </a:r>
          </a:p>
          <a:p>
            <a:r>
              <a:rPr lang="en-IN" sz="1400"/>
              <a:t>    </a:t>
            </a:r>
            <a:r>
              <a:rPr lang="en-IN" sz="1400" err="1"/>
              <a:t>SearchNode</a:t>
            </a:r>
            <a:r>
              <a:rPr lang="en-IN" sz="1400"/>
              <a:t> root;</a:t>
            </a:r>
          </a:p>
          <a:p>
            <a:r>
              <a:rPr lang="en-IN" sz="1400"/>
              <a:t>    public int </a:t>
            </a:r>
            <a:r>
              <a:rPr lang="en-IN" sz="1400" err="1"/>
              <a:t>max_x</a:t>
            </a:r>
            <a:r>
              <a:rPr lang="en-IN" sz="1400"/>
              <a:t>=-1, </a:t>
            </a:r>
            <a:r>
              <a:rPr lang="en-IN" sz="1400" err="1"/>
              <a:t>max_y</a:t>
            </a:r>
            <a:r>
              <a:rPr lang="en-IN" sz="1400"/>
              <a:t>=-1, </a:t>
            </a:r>
            <a:r>
              <a:rPr lang="en-IN" sz="1400" err="1"/>
              <a:t>min_x</a:t>
            </a:r>
            <a:r>
              <a:rPr lang="en-IN" sz="1400"/>
              <a:t>=1, </a:t>
            </a:r>
            <a:r>
              <a:rPr lang="en-IN" sz="1400" err="1"/>
              <a:t>min_y</a:t>
            </a:r>
            <a:r>
              <a:rPr lang="en-IN" sz="1400"/>
              <a:t>=1; </a:t>
            </a:r>
          </a:p>
          <a:p>
            <a:r>
              <a:rPr lang="en-IN" sz="1400"/>
              <a:t>    public BST() {</a:t>
            </a:r>
          </a:p>
          <a:p>
            <a:r>
              <a:rPr lang="en-IN" sz="1400"/>
              <a:t>        </a:t>
            </a:r>
            <a:r>
              <a:rPr lang="en-IN" sz="1400" err="1"/>
              <a:t>this.root</a:t>
            </a:r>
            <a:r>
              <a:rPr lang="en-IN" sz="1400"/>
              <a:t> = null;</a:t>
            </a:r>
          </a:p>
          <a:p>
            <a:r>
              <a:rPr lang="en-IN" sz="1400"/>
              <a:t>    }</a:t>
            </a:r>
          </a:p>
          <a:p>
            <a:endParaRPr lang="en-IN" sz="1400"/>
          </a:p>
          <a:p>
            <a:r>
              <a:rPr lang="en-IN" sz="1400"/>
              <a:t>    public void insert(Node node) {</a:t>
            </a:r>
          </a:p>
          <a:p>
            <a:r>
              <a:rPr lang="en-IN" sz="1400"/>
              <a:t>        root = insert(root, node);</a:t>
            </a:r>
          </a:p>
          <a:p>
            <a:r>
              <a:rPr lang="en-IN" sz="1400"/>
              <a:t>        if (</a:t>
            </a:r>
            <a:r>
              <a:rPr lang="en-IN" sz="1400" err="1"/>
              <a:t>node.x</a:t>
            </a:r>
            <a:r>
              <a:rPr lang="en-IN" sz="1400"/>
              <a:t> &gt; </a:t>
            </a:r>
            <a:r>
              <a:rPr lang="en-IN" sz="1400" err="1"/>
              <a:t>max_x</a:t>
            </a:r>
            <a:r>
              <a:rPr lang="en-IN" sz="1400"/>
              <a:t>) {</a:t>
            </a:r>
          </a:p>
          <a:p>
            <a:r>
              <a:rPr lang="en-IN" sz="1400"/>
              <a:t>            </a:t>
            </a:r>
            <a:r>
              <a:rPr lang="en-IN" sz="1400" err="1"/>
              <a:t>max_x</a:t>
            </a:r>
            <a:r>
              <a:rPr lang="en-IN" sz="1400"/>
              <a:t> = </a:t>
            </a:r>
            <a:r>
              <a:rPr lang="en-IN" sz="1400" err="1"/>
              <a:t>node.x</a:t>
            </a:r>
            <a:r>
              <a:rPr lang="en-IN" sz="1400"/>
              <a:t>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    if (</a:t>
            </a:r>
            <a:r>
              <a:rPr lang="en-IN" sz="1400" err="1"/>
              <a:t>node.y</a:t>
            </a:r>
            <a:r>
              <a:rPr lang="en-IN" sz="1400"/>
              <a:t> &gt; </a:t>
            </a:r>
            <a:r>
              <a:rPr lang="en-IN" sz="1400" err="1"/>
              <a:t>max_y</a:t>
            </a:r>
            <a:r>
              <a:rPr lang="en-IN" sz="1400"/>
              <a:t>) {</a:t>
            </a:r>
          </a:p>
          <a:p>
            <a:r>
              <a:rPr lang="en-IN" sz="1400"/>
              <a:t>            </a:t>
            </a:r>
            <a:r>
              <a:rPr lang="en-IN" sz="1400" err="1"/>
              <a:t>max_y</a:t>
            </a:r>
            <a:r>
              <a:rPr lang="en-IN" sz="1400"/>
              <a:t> = </a:t>
            </a:r>
            <a:r>
              <a:rPr lang="en-IN" sz="1400" err="1"/>
              <a:t>node.y</a:t>
            </a:r>
            <a:r>
              <a:rPr lang="en-IN" sz="1400"/>
              <a:t>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    if (</a:t>
            </a:r>
            <a:r>
              <a:rPr lang="en-IN" sz="1400" err="1"/>
              <a:t>node.x</a:t>
            </a:r>
            <a:r>
              <a:rPr lang="en-IN" sz="1400"/>
              <a:t> &lt; </a:t>
            </a:r>
            <a:r>
              <a:rPr lang="en-IN" sz="1400" err="1"/>
              <a:t>min_x</a:t>
            </a:r>
            <a:r>
              <a:rPr lang="en-IN" sz="1400"/>
              <a:t>) {</a:t>
            </a:r>
          </a:p>
          <a:p>
            <a:r>
              <a:rPr lang="en-IN" sz="1400"/>
              <a:t>            </a:t>
            </a:r>
            <a:r>
              <a:rPr lang="en-IN" sz="1400" err="1"/>
              <a:t>min_x</a:t>
            </a:r>
            <a:r>
              <a:rPr lang="en-IN" sz="1400"/>
              <a:t> = </a:t>
            </a:r>
            <a:r>
              <a:rPr lang="en-IN" sz="1400" err="1"/>
              <a:t>node.x</a:t>
            </a:r>
            <a:r>
              <a:rPr lang="en-IN" sz="1400"/>
              <a:t>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    if (</a:t>
            </a:r>
            <a:r>
              <a:rPr lang="en-IN" sz="1400" err="1"/>
              <a:t>node.y</a:t>
            </a:r>
            <a:r>
              <a:rPr lang="en-IN" sz="1400"/>
              <a:t> &lt; </a:t>
            </a:r>
            <a:r>
              <a:rPr lang="en-IN" sz="1400" err="1"/>
              <a:t>min_y</a:t>
            </a:r>
            <a:r>
              <a:rPr lang="en-IN" sz="1400"/>
              <a:t>) {</a:t>
            </a:r>
          </a:p>
          <a:p>
            <a:r>
              <a:rPr lang="en-IN" sz="1400"/>
              <a:t>            </a:t>
            </a:r>
            <a:r>
              <a:rPr lang="en-IN" sz="1400" err="1"/>
              <a:t>min_y</a:t>
            </a:r>
            <a:r>
              <a:rPr lang="en-IN" sz="1400"/>
              <a:t> = </a:t>
            </a:r>
            <a:r>
              <a:rPr lang="en-IN" sz="1400" err="1"/>
              <a:t>node.y</a:t>
            </a:r>
            <a:r>
              <a:rPr lang="en-IN" sz="1400"/>
              <a:t>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}</a:t>
            </a:r>
          </a:p>
          <a:p>
            <a:r>
              <a:rPr lang="en-IN" sz="1400"/>
              <a:t>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4AF30-0AFB-3AFC-EB5F-641CB846A293}"/>
              </a:ext>
            </a:extLst>
          </p:cNvPr>
          <p:cNvSpPr txBox="1"/>
          <p:nvPr/>
        </p:nvSpPr>
        <p:spPr>
          <a:xfrm>
            <a:off x="5721350" y="68105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private </a:t>
            </a:r>
            <a:r>
              <a:rPr lang="en-IN" sz="1400" err="1"/>
              <a:t>SearchNode</a:t>
            </a:r>
            <a:r>
              <a:rPr lang="en-IN" sz="1400"/>
              <a:t> insert(</a:t>
            </a:r>
            <a:r>
              <a:rPr lang="en-IN" sz="1400" err="1"/>
              <a:t>SearchNode</a:t>
            </a:r>
            <a:r>
              <a:rPr lang="en-IN" sz="1400"/>
              <a:t> root, Node node) {</a:t>
            </a:r>
          </a:p>
          <a:p>
            <a:r>
              <a:rPr lang="en-IN" sz="1400"/>
              <a:t>        if (root == null) {</a:t>
            </a:r>
          </a:p>
          <a:p>
            <a:r>
              <a:rPr lang="en-IN" sz="1400"/>
              <a:t>            root = new </a:t>
            </a:r>
            <a:r>
              <a:rPr lang="en-IN" sz="1400" err="1"/>
              <a:t>SearchNode</a:t>
            </a:r>
            <a:r>
              <a:rPr lang="en-IN" sz="1400"/>
              <a:t>(node);</a:t>
            </a:r>
          </a:p>
          <a:p>
            <a:r>
              <a:rPr lang="en-IN" sz="1400"/>
              <a:t>            return root;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    if (</a:t>
            </a:r>
            <a:r>
              <a:rPr lang="en-IN" sz="1400" err="1"/>
              <a:t>node.key</a:t>
            </a:r>
            <a:r>
              <a:rPr lang="en-IN" sz="1400"/>
              <a:t>() &lt; </a:t>
            </a:r>
            <a:r>
              <a:rPr lang="en-IN" sz="1400" err="1"/>
              <a:t>root.map_node.key</a:t>
            </a:r>
            <a:r>
              <a:rPr lang="en-IN" sz="1400"/>
              <a:t>()) {</a:t>
            </a:r>
          </a:p>
          <a:p>
            <a:r>
              <a:rPr lang="en-IN" sz="1400"/>
              <a:t>            </a:t>
            </a:r>
            <a:r>
              <a:rPr lang="en-IN" sz="1400" err="1"/>
              <a:t>root.left</a:t>
            </a:r>
            <a:r>
              <a:rPr lang="en-IN" sz="1400"/>
              <a:t> = insert(</a:t>
            </a:r>
            <a:r>
              <a:rPr lang="en-IN" sz="1400" err="1"/>
              <a:t>root.left</a:t>
            </a:r>
            <a:r>
              <a:rPr lang="en-IN" sz="1400"/>
              <a:t>, node);</a:t>
            </a:r>
          </a:p>
          <a:p>
            <a:r>
              <a:rPr lang="en-IN" sz="1400"/>
              <a:t>        } else if (</a:t>
            </a:r>
            <a:r>
              <a:rPr lang="en-IN" sz="1400" err="1"/>
              <a:t>node.key</a:t>
            </a:r>
            <a:r>
              <a:rPr lang="en-IN" sz="1400"/>
              <a:t>() &gt; </a:t>
            </a:r>
            <a:r>
              <a:rPr lang="en-IN" sz="1400" err="1"/>
              <a:t>root.map_node.key</a:t>
            </a:r>
            <a:r>
              <a:rPr lang="en-IN" sz="1400"/>
              <a:t>()) {</a:t>
            </a:r>
          </a:p>
          <a:p>
            <a:r>
              <a:rPr lang="en-IN" sz="1400"/>
              <a:t>            </a:t>
            </a:r>
            <a:r>
              <a:rPr lang="en-IN" sz="1400" err="1"/>
              <a:t>root.right</a:t>
            </a:r>
            <a:r>
              <a:rPr lang="en-IN" sz="1400"/>
              <a:t> = insert(</a:t>
            </a:r>
            <a:r>
              <a:rPr lang="en-IN" sz="1400" err="1"/>
              <a:t>root.right</a:t>
            </a:r>
            <a:r>
              <a:rPr lang="en-IN" sz="1400"/>
              <a:t>, node);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    return root;</a:t>
            </a:r>
          </a:p>
          <a:p>
            <a:r>
              <a:rPr lang="en-IN" sz="1400"/>
              <a:t>   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08432-9895-3C25-50F4-8F006C52BF5F}"/>
              </a:ext>
            </a:extLst>
          </p:cNvPr>
          <p:cNvSpPr txBox="1"/>
          <p:nvPr/>
        </p:nvSpPr>
        <p:spPr>
          <a:xfrm>
            <a:off x="5829300" y="3188772"/>
            <a:ext cx="6096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 public Node search(int[] coordinates) {</a:t>
            </a:r>
          </a:p>
          <a:p>
            <a:r>
              <a:rPr lang="en-IN" sz="1400"/>
              <a:t>        return search(root, coordinates);</a:t>
            </a:r>
          </a:p>
          <a:p>
            <a:r>
              <a:rPr lang="en-IN" sz="1400"/>
              <a:t>    }</a:t>
            </a:r>
          </a:p>
          <a:p>
            <a:endParaRPr lang="en-IN" sz="1400"/>
          </a:p>
          <a:p>
            <a:r>
              <a:rPr lang="en-IN" sz="1400"/>
              <a:t>    private Node search(</a:t>
            </a:r>
            <a:r>
              <a:rPr lang="en-IN" sz="1400" err="1"/>
              <a:t>SearchNode</a:t>
            </a:r>
            <a:r>
              <a:rPr lang="en-IN" sz="1400"/>
              <a:t> root, int[] coordinates) {</a:t>
            </a:r>
          </a:p>
          <a:p>
            <a:r>
              <a:rPr lang="en-IN" sz="1400"/>
              <a:t>        if (root == null) {</a:t>
            </a:r>
          </a:p>
          <a:p>
            <a:r>
              <a:rPr lang="en-IN" sz="1400"/>
              <a:t>            return null;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    if (</a:t>
            </a:r>
            <a:r>
              <a:rPr lang="en-IN" sz="1400" err="1"/>
              <a:t>Node.key</a:t>
            </a:r>
            <a:r>
              <a:rPr lang="en-IN" sz="1400"/>
              <a:t>(coordinates) == </a:t>
            </a:r>
            <a:r>
              <a:rPr lang="en-IN" sz="1400" err="1"/>
              <a:t>root.map_node.key</a:t>
            </a:r>
            <a:r>
              <a:rPr lang="en-IN" sz="1400"/>
              <a:t>()) {</a:t>
            </a:r>
          </a:p>
          <a:p>
            <a:r>
              <a:rPr lang="en-IN" sz="1400"/>
              <a:t>            return </a:t>
            </a:r>
            <a:r>
              <a:rPr lang="en-IN" sz="1400" err="1"/>
              <a:t>root.map_node</a:t>
            </a:r>
            <a:r>
              <a:rPr lang="en-IN" sz="1400"/>
              <a:t>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    if (</a:t>
            </a:r>
            <a:r>
              <a:rPr lang="en-IN" sz="1400" err="1"/>
              <a:t>Node.key</a:t>
            </a:r>
            <a:r>
              <a:rPr lang="en-IN" sz="1400"/>
              <a:t>(coordinates) &lt; </a:t>
            </a:r>
            <a:r>
              <a:rPr lang="en-IN" sz="1400" err="1"/>
              <a:t>root.map_node.key</a:t>
            </a:r>
            <a:r>
              <a:rPr lang="en-IN" sz="1400"/>
              <a:t>()) {</a:t>
            </a:r>
          </a:p>
          <a:p>
            <a:r>
              <a:rPr lang="en-IN" sz="1400"/>
              <a:t>            return search(</a:t>
            </a:r>
            <a:r>
              <a:rPr lang="en-IN" sz="1400" err="1"/>
              <a:t>root.left</a:t>
            </a:r>
            <a:r>
              <a:rPr lang="en-IN" sz="1400"/>
              <a:t>, coordinates);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    return search(</a:t>
            </a:r>
            <a:r>
              <a:rPr lang="en-IN" sz="1400" err="1"/>
              <a:t>root.right</a:t>
            </a:r>
            <a:r>
              <a:rPr lang="en-IN" sz="1400"/>
              <a:t>, coordinates);</a:t>
            </a:r>
          </a:p>
          <a:p>
            <a:r>
              <a:rPr lang="en-IN" sz="1400"/>
              <a:t>    }</a:t>
            </a:r>
          </a:p>
          <a:p>
            <a:r>
              <a:rPr lang="en-IN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25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52E3-E322-3F9F-E39F-3E27EA87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 code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743D7-483B-166A-ACDC-EA0CE957F7E0}"/>
              </a:ext>
            </a:extLst>
          </p:cNvPr>
          <p:cNvSpPr txBox="1"/>
          <p:nvPr/>
        </p:nvSpPr>
        <p:spPr>
          <a:xfrm>
            <a:off x="838200" y="1342747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import </a:t>
            </a:r>
            <a:r>
              <a:rPr lang="en-IN" sz="1400" err="1"/>
              <a:t>java.util.Arrays</a:t>
            </a:r>
            <a:r>
              <a:rPr lang="en-IN" sz="1400"/>
              <a:t>;</a:t>
            </a:r>
          </a:p>
          <a:p>
            <a:endParaRPr lang="en-IN" sz="1400"/>
          </a:p>
          <a:p>
            <a:r>
              <a:rPr lang="en-IN" sz="1400"/>
              <a:t>public class Bot {</a:t>
            </a:r>
          </a:p>
          <a:p>
            <a:r>
              <a:rPr lang="en-IN" sz="1400"/>
              <a:t>    </a:t>
            </a:r>
            <a:r>
              <a:rPr lang="en-IN" sz="1400" err="1"/>
              <a:t>SimulatedEnvironment</a:t>
            </a:r>
            <a:r>
              <a:rPr lang="en-IN" sz="1400"/>
              <a:t> env;</a:t>
            </a:r>
          </a:p>
          <a:p>
            <a:r>
              <a:rPr lang="en-IN" sz="1400"/>
              <a:t>    public Map </a:t>
            </a:r>
            <a:r>
              <a:rPr lang="en-IN" sz="1400" err="1"/>
              <a:t>map</a:t>
            </a:r>
            <a:r>
              <a:rPr lang="en-IN" sz="1400"/>
              <a:t>;</a:t>
            </a:r>
          </a:p>
          <a:p>
            <a:r>
              <a:rPr lang="en-IN" sz="1400"/>
              <a:t>    private int coordinates[];</a:t>
            </a:r>
          </a:p>
          <a:p>
            <a:r>
              <a:rPr lang="en-IN" sz="1400"/>
              <a:t>    String </a:t>
            </a:r>
            <a:r>
              <a:rPr lang="en-IN" sz="1400" err="1"/>
              <a:t>terminal_colour</a:t>
            </a:r>
            <a:r>
              <a:rPr lang="en-IN" sz="1400"/>
              <a:t>;</a:t>
            </a:r>
          </a:p>
          <a:p>
            <a:r>
              <a:rPr lang="en-IN" sz="1400"/>
              <a:t>    private void constructor(){</a:t>
            </a:r>
          </a:p>
          <a:p>
            <a:r>
              <a:rPr lang="en-IN" sz="1400"/>
              <a:t>    }</a:t>
            </a:r>
          </a:p>
          <a:p>
            <a:r>
              <a:rPr lang="en-IN" sz="1400"/>
              <a:t>    public Bot(String </a:t>
            </a:r>
            <a:r>
              <a:rPr lang="en-IN" sz="1400" err="1"/>
              <a:t>terminal_colour</a:t>
            </a:r>
            <a:r>
              <a:rPr lang="en-IN" sz="1400"/>
              <a:t>){</a:t>
            </a:r>
          </a:p>
          <a:p>
            <a:r>
              <a:rPr lang="en-IN" sz="1400"/>
              <a:t>        </a:t>
            </a:r>
            <a:r>
              <a:rPr lang="en-IN" sz="1400" err="1"/>
              <a:t>this.map</a:t>
            </a:r>
            <a:r>
              <a:rPr lang="en-IN" sz="1400"/>
              <a:t> = new Map();</a:t>
            </a:r>
          </a:p>
          <a:p>
            <a:r>
              <a:rPr lang="en-IN" sz="1400"/>
              <a:t>        coordinates = new int[2];</a:t>
            </a:r>
          </a:p>
          <a:p>
            <a:r>
              <a:rPr lang="en-IN" sz="1400"/>
              <a:t>        coordinates[0] = 0;</a:t>
            </a:r>
          </a:p>
          <a:p>
            <a:r>
              <a:rPr lang="en-IN" sz="1400"/>
              <a:t>        coordinates[1] = 0;</a:t>
            </a:r>
          </a:p>
          <a:p>
            <a:r>
              <a:rPr lang="en-IN" sz="1400"/>
              <a:t>        </a:t>
            </a:r>
            <a:r>
              <a:rPr lang="en-IN" sz="1400" err="1"/>
              <a:t>this.terminal_colour</a:t>
            </a:r>
            <a:r>
              <a:rPr lang="en-IN" sz="1400"/>
              <a:t> = </a:t>
            </a:r>
            <a:r>
              <a:rPr lang="en-IN" sz="1400" err="1"/>
              <a:t>terminal_colour</a:t>
            </a:r>
            <a:r>
              <a:rPr lang="en-IN" sz="1400"/>
              <a:t>;</a:t>
            </a:r>
          </a:p>
          <a:p>
            <a:r>
              <a:rPr lang="en-IN" sz="1400"/>
              <a:t>        constructor();</a:t>
            </a:r>
          </a:p>
          <a:p>
            <a:r>
              <a:rPr lang="en-IN" sz="1400"/>
              <a:t>    }</a:t>
            </a:r>
          </a:p>
          <a:p>
            <a:r>
              <a:rPr lang="en-IN" sz="1400"/>
              <a:t>    public Bot(String </a:t>
            </a:r>
            <a:r>
              <a:rPr lang="en-IN" sz="1400" err="1"/>
              <a:t>terminal_colour</a:t>
            </a:r>
            <a:r>
              <a:rPr lang="en-IN" sz="1400"/>
              <a:t>, int[] coordinates, Map map){</a:t>
            </a:r>
          </a:p>
          <a:p>
            <a:r>
              <a:rPr lang="en-IN" sz="1400"/>
              <a:t>        </a:t>
            </a:r>
            <a:r>
              <a:rPr lang="en-IN" sz="1400" err="1"/>
              <a:t>this.map</a:t>
            </a:r>
            <a:r>
              <a:rPr lang="en-IN" sz="1400"/>
              <a:t> = map;</a:t>
            </a:r>
          </a:p>
          <a:p>
            <a:r>
              <a:rPr lang="en-IN" sz="1400"/>
              <a:t>        </a:t>
            </a:r>
            <a:r>
              <a:rPr lang="en-IN" sz="1400" err="1"/>
              <a:t>this.coordinates</a:t>
            </a:r>
            <a:r>
              <a:rPr lang="en-IN" sz="1400"/>
              <a:t> = </a:t>
            </a:r>
            <a:r>
              <a:rPr lang="en-IN" sz="1400" err="1"/>
              <a:t>Arrays.copyOf</a:t>
            </a:r>
            <a:r>
              <a:rPr lang="en-IN" sz="1400"/>
              <a:t>(coordinates, </a:t>
            </a:r>
            <a:r>
              <a:rPr lang="en-IN" sz="1400" err="1"/>
              <a:t>coordinates.length</a:t>
            </a:r>
            <a:r>
              <a:rPr lang="en-IN" sz="1400"/>
              <a:t>);</a:t>
            </a:r>
          </a:p>
          <a:p>
            <a:r>
              <a:rPr lang="en-IN" sz="1400"/>
              <a:t>        </a:t>
            </a:r>
            <a:r>
              <a:rPr lang="en-IN" sz="1400" err="1"/>
              <a:t>this.terminal_colour</a:t>
            </a:r>
            <a:r>
              <a:rPr lang="en-IN" sz="1400"/>
              <a:t> = </a:t>
            </a:r>
            <a:r>
              <a:rPr lang="en-IN" sz="1400" err="1"/>
              <a:t>terminal_colour</a:t>
            </a:r>
            <a:r>
              <a:rPr lang="en-IN" sz="1400"/>
              <a:t>;</a:t>
            </a:r>
          </a:p>
          <a:p>
            <a:r>
              <a:rPr lang="en-IN" sz="1400"/>
              <a:t>        constructor();</a:t>
            </a:r>
          </a:p>
          <a:p>
            <a:r>
              <a:rPr lang="en-IN" sz="1400"/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028E-99F5-C3E8-B40F-C9E144711047}"/>
              </a:ext>
            </a:extLst>
          </p:cNvPr>
          <p:cNvSpPr txBox="1"/>
          <p:nvPr/>
        </p:nvSpPr>
        <p:spPr>
          <a:xfrm>
            <a:off x="6096000" y="1342747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public Bot(String </a:t>
            </a:r>
            <a:r>
              <a:rPr lang="en-IN" sz="1400" err="1"/>
              <a:t>terminal_colour</a:t>
            </a:r>
            <a:r>
              <a:rPr lang="en-IN" sz="1400"/>
              <a:t>, Bot bot){</a:t>
            </a:r>
          </a:p>
          <a:p>
            <a:r>
              <a:rPr lang="en-IN" sz="1400"/>
              <a:t>        </a:t>
            </a:r>
            <a:r>
              <a:rPr lang="en-IN" sz="1400" err="1"/>
              <a:t>this.map</a:t>
            </a:r>
            <a:r>
              <a:rPr lang="en-IN" sz="1400"/>
              <a:t> = </a:t>
            </a:r>
            <a:r>
              <a:rPr lang="en-IN" sz="1400" err="1"/>
              <a:t>bot.map</a:t>
            </a:r>
            <a:r>
              <a:rPr lang="en-IN" sz="1400"/>
              <a:t>;</a:t>
            </a:r>
          </a:p>
          <a:p>
            <a:r>
              <a:rPr lang="en-IN" sz="1400"/>
              <a:t>        </a:t>
            </a:r>
            <a:r>
              <a:rPr lang="en-IN" sz="1400" err="1"/>
              <a:t>this.coordinates</a:t>
            </a:r>
            <a:r>
              <a:rPr lang="en-IN" sz="1400"/>
              <a:t> = </a:t>
            </a:r>
            <a:r>
              <a:rPr lang="en-IN" sz="1400" err="1"/>
              <a:t>Arrays.copyOf</a:t>
            </a:r>
            <a:r>
              <a:rPr lang="en-IN" sz="1400"/>
              <a:t>(</a:t>
            </a:r>
            <a:r>
              <a:rPr lang="en-IN" sz="1400" err="1"/>
              <a:t>bot.coordinates</a:t>
            </a:r>
            <a:r>
              <a:rPr lang="en-IN" sz="1400"/>
              <a:t>, </a:t>
            </a:r>
            <a:r>
              <a:rPr lang="en-IN" sz="1400" err="1"/>
              <a:t>bot.coordinates.length</a:t>
            </a:r>
            <a:r>
              <a:rPr lang="en-IN" sz="1400"/>
              <a:t>);</a:t>
            </a:r>
          </a:p>
          <a:p>
            <a:r>
              <a:rPr lang="en-IN" sz="1400"/>
              <a:t>        </a:t>
            </a:r>
            <a:r>
              <a:rPr lang="en-IN" sz="1400" err="1"/>
              <a:t>this.terminal_colour</a:t>
            </a:r>
            <a:r>
              <a:rPr lang="en-IN" sz="1400"/>
              <a:t> = </a:t>
            </a:r>
            <a:r>
              <a:rPr lang="en-IN" sz="1400" err="1"/>
              <a:t>terminal_colour</a:t>
            </a:r>
            <a:r>
              <a:rPr lang="en-IN" sz="1400"/>
              <a:t>;</a:t>
            </a:r>
          </a:p>
          <a:p>
            <a:r>
              <a:rPr lang="en-IN" sz="1400"/>
              <a:t>        </a:t>
            </a:r>
            <a:r>
              <a:rPr lang="en-IN" sz="1400" err="1"/>
              <a:t>this.env</a:t>
            </a:r>
            <a:r>
              <a:rPr lang="en-IN" sz="1400"/>
              <a:t> = </a:t>
            </a:r>
            <a:r>
              <a:rPr lang="en-IN" sz="1400" err="1"/>
              <a:t>bot.env</a:t>
            </a:r>
            <a:r>
              <a:rPr lang="en-IN" sz="1400"/>
              <a:t>;</a:t>
            </a:r>
          </a:p>
          <a:p>
            <a:r>
              <a:rPr lang="en-IN" sz="1400"/>
              <a:t>        constructor();</a:t>
            </a:r>
          </a:p>
          <a:p>
            <a:r>
              <a:rPr lang="en-IN" sz="1400"/>
              <a:t>    }</a:t>
            </a:r>
          </a:p>
          <a:p>
            <a:r>
              <a:rPr lang="en-IN" sz="1400"/>
              <a:t>    public void </a:t>
            </a:r>
            <a:r>
              <a:rPr lang="en-IN" sz="1400" err="1"/>
              <a:t>setEnvironment</a:t>
            </a:r>
            <a:r>
              <a:rPr lang="en-IN" sz="1400"/>
              <a:t>(</a:t>
            </a:r>
            <a:r>
              <a:rPr lang="en-IN" sz="1400" err="1"/>
              <a:t>SimulatedEnvironment</a:t>
            </a:r>
            <a:r>
              <a:rPr lang="en-IN" sz="1400"/>
              <a:t> env){</a:t>
            </a:r>
          </a:p>
          <a:p>
            <a:r>
              <a:rPr lang="en-IN" sz="1400"/>
              <a:t>        </a:t>
            </a:r>
            <a:r>
              <a:rPr lang="en-IN" sz="1400" err="1"/>
              <a:t>this.env</a:t>
            </a:r>
            <a:r>
              <a:rPr lang="en-IN" sz="1400"/>
              <a:t> = env;</a:t>
            </a:r>
          </a:p>
          <a:p>
            <a:r>
              <a:rPr lang="en-IN" sz="1400"/>
              <a:t>        </a:t>
            </a:r>
            <a:r>
              <a:rPr lang="en-IN" sz="1400" err="1"/>
              <a:t>this.map.writeData</a:t>
            </a:r>
            <a:r>
              <a:rPr lang="en-IN" sz="1400"/>
              <a:t>(</a:t>
            </a:r>
            <a:r>
              <a:rPr lang="en-IN" sz="1400" err="1"/>
              <a:t>this.env.readData</a:t>
            </a:r>
            <a:r>
              <a:rPr lang="en-IN" sz="1400"/>
              <a:t>(coordinates), </a:t>
            </a:r>
            <a:r>
              <a:rPr lang="en-IN" sz="1400" err="1"/>
              <a:t>terminal_colour</a:t>
            </a:r>
            <a:r>
              <a:rPr lang="en-IN" sz="1400"/>
              <a:t>, </a:t>
            </a:r>
            <a:r>
              <a:rPr lang="en-IN" sz="1400" err="1"/>
              <a:t>this.coordinates</a:t>
            </a:r>
            <a:r>
              <a:rPr lang="en-IN" sz="1400"/>
              <a:t>);</a:t>
            </a:r>
          </a:p>
          <a:p>
            <a:r>
              <a:rPr lang="en-IN" sz="1400"/>
              <a:t>    }</a:t>
            </a:r>
          </a:p>
          <a:p>
            <a:r>
              <a:rPr lang="en-IN" sz="1400"/>
              <a:t>    public void move(int direction){</a:t>
            </a:r>
          </a:p>
          <a:p>
            <a:r>
              <a:rPr lang="en-IN" sz="1400"/>
              <a:t>        </a:t>
            </a:r>
            <a:r>
              <a:rPr lang="en-IN" sz="1400" err="1"/>
              <a:t>this.map.move</a:t>
            </a:r>
            <a:r>
              <a:rPr lang="en-IN" sz="1400"/>
              <a:t>(direction, </a:t>
            </a:r>
            <a:r>
              <a:rPr lang="en-IN" sz="1400" err="1"/>
              <a:t>this.coordinates</a:t>
            </a:r>
            <a:r>
              <a:rPr lang="en-IN" sz="1400"/>
              <a:t>);</a:t>
            </a:r>
          </a:p>
          <a:p>
            <a:r>
              <a:rPr lang="en-IN" sz="1400"/>
              <a:t>        </a:t>
            </a:r>
            <a:r>
              <a:rPr lang="en-IN" sz="1400" err="1"/>
              <a:t>this.map.writeData</a:t>
            </a:r>
            <a:r>
              <a:rPr lang="en-IN" sz="1400"/>
              <a:t>(</a:t>
            </a:r>
            <a:r>
              <a:rPr lang="en-IN" sz="1400" err="1"/>
              <a:t>this.env.readData</a:t>
            </a:r>
            <a:r>
              <a:rPr lang="en-IN" sz="1400"/>
              <a:t>(coordinates), </a:t>
            </a:r>
            <a:r>
              <a:rPr lang="en-IN" sz="1400" err="1"/>
              <a:t>terminal_colour</a:t>
            </a:r>
            <a:r>
              <a:rPr lang="en-IN" sz="1400"/>
              <a:t>, </a:t>
            </a:r>
            <a:r>
              <a:rPr lang="en-IN" sz="1400" err="1"/>
              <a:t>this.coordinates</a:t>
            </a:r>
            <a:r>
              <a:rPr lang="en-IN" sz="1400"/>
              <a:t>);</a:t>
            </a:r>
          </a:p>
          <a:p>
            <a:r>
              <a:rPr lang="en-IN" sz="1400"/>
              <a:t>    }</a:t>
            </a:r>
          </a:p>
          <a:p>
            <a:r>
              <a:rPr lang="en-IN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90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1CC4-357B-D826-C2D5-A78F093B89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86100" y="-6832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Color,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ConfigurationConstants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A2D97-2175-CE00-99D8-ADC07E5497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208" y="1251383"/>
            <a:ext cx="7444154" cy="4994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//Colour.java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Colour {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final static int RED = 0, GREEN = 1, BLUE = 2;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int 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pickRandom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(int) (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() * 3);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String 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switch (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0: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"R";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1: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"G";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2: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"B";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"N";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97A37-6903-30A5-74F0-494FFB55DA0C}"/>
              </a:ext>
            </a:extLst>
          </p:cNvPr>
          <p:cNvSpPr txBox="1"/>
          <p:nvPr/>
        </p:nvSpPr>
        <p:spPr>
          <a:xfrm>
            <a:off x="6198578" y="1257235"/>
            <a:ext cx="43990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ConfigurationConstants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IN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ConfigurationConstants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final int ENV_WIDTH = 10;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final int ENV_HEIGHT = 10;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final int PATH_LENGTH = 70;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9A2FE-B7AB-04A8-F134-870BF46BC223}"/>
              </a:ext>
            </a:extLst>
          </p:cNvPr>
          <p:cNvSpPr txBox="1"/>
          <p:nvPr/>
        </p:nvSpPr>
        <p:spPr>
          <a:xfrm>
            <a:off x="6301642" y="2717006"/>
            <a:ext cx="47361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//Direction.java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Direction {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int UP = 0, DOWN = 1, LEFT = 2, RIGHT = 3, NONE = -1;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int inverse(int direction) {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switch (direction) {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0: // Move up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1;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1: // Move down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0;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2: // Move left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3;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3: // Move right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2;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-1;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8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6A6A83-B0FF-9B1C-9F44-A31D3272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50" y="197604"/>
            <a:ext cx="3975098" cy="4413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/>
              <a:t>//Map.java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916AA-16E4-8E90-07CE-086720EBFF16}"/>
              </a:ext>
            </a:extLst>
          </p:cNvPr>
          <p:cNvSpPr txBox="1"/>
          <p:nvPr/>
        </p:nvSpPr>
        <p:spPr>
          <a:xfrm>
            <a:off x="787400" y="904875"/>
            <a:ext cx="5079998" cy="58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public class Map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private BST nodes;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public Map()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nodes = new BST();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</a:t>
            </a:r>
            <a:r>
              <a:rPr lang="en-US" sz="1200" err="1"/>
              <a:t>nodes.insert</a:t>
            </a:r>
            <a:r>
              <a:rPr lang="en-US" sz="1200"/>
              <a:t>(new Node(new int[] {0, 0}));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public void show()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</a:t>
            </a:r>
            <a:r>
              <a:rPr lang="en-US" sz="1200" err="1"/>
              <a:t>System.out.println</a:t>
            </a:r>
            <a:r>
              <a:rPr lang="en-US" sz="1200"/>
              <a:t>("Map:");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int </a:t>
            </a:r>
            <a:r>
              <a:rPr lang="en-US" sz="1200" err="1"/>
              <a:t>max_x</a:t>
            </a:r>
            <a:r>
              <a:rPr lang="en-US" sz="1200"/>
              <a:t> = </a:t>
            </a:r>
            <a:r>
              <a:rPr lang="en-US" sz="1200" err="1"/>
              <a:t>nodes.max_x</a:t>
            </a:r>
            <a:r>
              <a:rPr lang="en-US" sz="1200"/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int </a:t>
            </a:r>
            <a:r>
              <a:rPr lang="en-US" sz="1200" err="1"/>
              <a:t>max_y</a:t>
            </a:r>
            <a:r>
              <a:rPr lang="en-US" sz="1200"/>
              <a:t> = </a:t>
            </a:r>
            <a:r>
              <a:rPr lang="en-US" sz="1200" err="1"/>
              <a:t>nodes.max_y</a:t>
            </a:r>
            <a:r>
              <a:rPr lang="en-US" sz="1200"/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int </a:t>
            </a:r>
            <a:r>
              <a:rPr lang="en-US" sz="1200" err="1"/>
              <a:t>min_x</a:t>
            </a:r>
            <a:r>
              <a:rPr lang="en-US" sz="1200"/>
              <a:t> = </a:t>
            </a:r>
            <a:r>
              <a:rPr lang="en-US" sz="1200" err="1"/>
              <a:t>nodes.min_x</a:t>
            </a:r>
            <a:r>
              <a:rPr lang="en-US" sz="1200"/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int </a:t>
            </a:r>
            <a:r>
              <a:rPr lang="en-US" sz="1200" err="1"/>
              <a:t>min_y</a:t>
            </a:r>
            <a:r>
              <a:rPr lang="en-US" sz="1200"/>
              <a:t> = </a:t>
            </a:r>
            <a:r>
              <a:rPr lang="en-US" sz="1200" err="1"/>
              <a:t>nodes.min_y</a:t>
            </a:r>
            <a:r>
              <a:rPr lang="en-US" sz="1200"/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for (int </a:t>
            </a:r>
            <a:r>
              <a:rPr lang="en-US" sz="1200" err="1"/>
              <a:t>i</a:t>
            </a:r>
            <a:r>
              <a:rPr lang="en-US" sz="1200"/>
              <a:t> = </a:t>
            </a:r>
            <a:r>
              <a:rPr lang="en-US" sz="1200" err="1"/>
              <a:t>min_y</a:t>
            </a:r>
            <a:r>
              <a:rPr lang="en-US" sz="1200"/>
              <a:t>; </a:t>
            </a:r>
            <a:r>
              <a:rPr lang="en-US" sz="1200" err="1"/>
              <a:t>i</a:t>
            </a:r>
            <a:r>
              <a:rPr lang="en-US" sz="1200"/>
              <a:t> &lt;= </a:t>
            </a:r>
            <a:r>
              <a:rPr lang="en-US" sz="1200" err="1"/>
              <a:t>max_y</a:t>
            </a:r>
            <a:r>
              <a:rPr lang="en-US" sz="1200"/>
              <a:t>; ++</a:t>
            </a:r>
            <a:r>
              <a:rPr lang="en-US" sz="1200" err="1"/>
              <a:t>i</a:t>
            </a:r>
            <a:r>
              <a:rPr lang="en-US" sz="1200"/>
              <a:t>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    for (int j = </a:t>
            </a:r>
            <a:r>
              <a:rPr lang="en-US" sz="1200" err="1"/>
              <a:t>min_x</a:t>
            </a:r>
            <a:r>
              <a:rPr lang="en-US" sz="1200"/>
              <a:t>; j &lt;= </a:t>
            </a:r>
            <a:r>
              <a:rPr lang="en-US" sz="1200" err="1"/>
              <a:t>max_x</a:t>
            </a:r>
            <a:r>
              <a:rPr lang="en-US" sz="1200"/>
              <a:t>; ++j)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        Node current = </a:t>
            </a:r>
            <a:r>
              <a:rPr lang="en-US" sz="1200" err="1"/>
              <a:t>nodes.search</a:t>
            </a:r>
            <a:r>
              <a:rPr lang="en-US" sz="1200"/>
              <a:t>(new int[] {j, </a:t>
            </a:r>
            <a:r>
              <a:rPr lang="en-US" sz="1200" err="1"/>
              <a:t>i</a:t>
            </a:r>
            <a:r>
              <a:rPr lang="en-US" sz="1200"/>
              <a:t>});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        if (current == null)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            </a:t>
            </a:r>
            <a:r>
              <a:rPr lang="en-US" sz="1200" err="1"/>
              <a:t>System.out.print</a:t>
            </a:r>
            <a:r>
              <a:rPr lang="en-US" sz="1200"/>
              <a:t>("  ");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        } else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            </a:t>
            </a:r>
            <a:r>
              <a:rPr lang="en-US" sz="1200" err="1"/>
              <a:t>System.out.print</a:t>
            </a:r>
            <a:r>
              <a:rPr lang="en-US" sz="1200"/>
              <a:t>(</a:t>
            </a:r>
            <a:r>
              <a:rPr lang="en-US" sz="1200" err="1"/>
              <a:t>current.who_colour</a:t>
            </a:r>
            <a:r>
              <a:rPr lang="en-US" sz="1200"/>
              <a:t> + </a:t>
            </a:r>
            <a:r>
              <a:rPr lang="en-US" sz="1200" err="1"/>
              <a:t>Colour.toString</a:t>
            </a:r>
            <a:r>
              <a:rPr lang="en-US" sz="1200"/>
              <a:t>(</a:t>
            </a:r>
            <a:r>
              <a:rPr lang="en-US" sz="1200" err="1"/>
              <a:t>current.data</a:t>
            </a:r>
            <a:r>
              <a:rPr lang="en-US" sz="1200"/>
              <a:t>) + "\u001B[0m" + " ");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       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   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    </a:t>
            </a:r>
            <a:r>
              <a:rPr lang="en-US" sz="1200" err="1"/>
              <a:t>System.out.println</a:t>
            </a:r>
            <a:r>
              <a:rPr lang="en-US" sz="1200"/>
              <a:t>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  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9B166-054D-F0B6-4F18-375D336A235B}"/>
              </a:ext>
            </a:extLst>
          </p:cNvPr>
          <p:cNvSpPr txBox="1"/>
          <p:nvPr/>
        </p:nvSpPr>
        <p:spPr>
          <a:xfrm>
            <a:off x="5867398" y="839976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/>
              <a:t>void move(int direction, int[] coordinates) {</a:t>
            </a:r>
          </a:p>
          <a:p>
            <a:r>
              <a:rPr lang="en-IN" sz="1200"/>
              <a:t>        Node current = </a:t>
            </a:r>
            <a:r>
              <a:rPr lang="en-IN" sz="1200" err="1"/>
              <a:t>nodes.search</a:t>
            </a:r>
            <a:r>
              <a:rPr lang="en-IN" sz="1200"/>
              <a:t>(coordinates);</a:t>
            </a:r>
          </a:p>
          <a:p>
            <a:r>
              <a:rPr lang="en-IN" sz="1200"/>
              <a:t>        switch (direction) {</a:t>
            </a:r>
          </a:p>
          <a:p>
            <a:r>
              <a:rPr lang="en-IN" sz="1200"/>
              <a:t>            case 0: // Move up</a:t>
            </a:r>
          </a:p>
          <a:p>
            <a:r>
              <a:rPr lang="en-IN" sz="1200"/>
              <a:t>                coordinates[1]--;</a:t>
            </a:r>
          </a:p>
          <a:p>
            <a:r>
              <a:rPr lang="en-IN" sz="1200"/>
              <a:t>                break;</a:t>
            </a:r>
          </a:p>
          <a:p>
            <a:r>
              <a:rPr lang="en-IN" sz="1200"/>
              <a:t>            case 1: // Move down</a:t>
            </a:r>
          </a:p>
          <a:p>
            <a:r>
              <a:rPr lang="en-IN" sz="1200"/>
              <a:t>                coordinates[1]++;</a:t>
            </a:r>
          </a:p>
          <a:p>
            <a:r>
              <a:rPr lang="en-IN" sz="1200"/>
              <a:t>                break;</a:t>
            </a:r>
          </a:p>
          <a:p>
            <a:r>
              <a:rPr lang="en-IN" sz="1200"/>
              <a:t>            case 2: // Move left</a:t>
            </a:r>
          </a:p>
          <a:p>
            <a:r>
              <a:rPr lang="en-IN" sz="1200"/>
              <a:t>                coordinates[0]--;</a:t>
            </a:r>
          </a:p>
          <a:p>
            <a:r>
              <a:rPr lang="en-IN" sz="1200"/>
              <a:t>                break;</a:t>
            </a:r>
          </a:p>
          <a:p>
            <a:r>
              <a:rPr lang="en-IN" sz="1200"/>
              <a:t>            case 3: // Move right</a:t>
            </a:r>
          </a:p>
          <a:p>
            <a:r>
              <a:rPr lang="en-IN" sz="1200"/>
              <a:t>                coordinates[0]++;</a:t>
            </a:r>
          </a:p>
          <a:p>
            <a:r>
              <a:rPr lang="en-IN" sz="1200"/>
              <a:t>                break;</a:t>
            </a:r>
          </a:p>
          <a:p>
            <a:r>
              <a:rPr lang="en-IN" sz="1200"/>
              <a:t>        }</a:t>
            </a:r>
          </a:p>
          <a:p>
            <a:r>
              <a:rPr lang="en-IN" sz="1200"/>
              <a:t>        Node next = </a:t>
            </a:r>
            <a:r>
              <a:rPr lang="en-IN" sz="1200" err="1"/>
              <a:t>nodes.search</a:t>
            </a:r>
            <a:r>
              <a:rPr lang="en-IN" sz="1200"/>
              <a:t>(coordinates);</a:t>
            </a:r>
          </a:p>
          <a:p>
            <a:r>
              <a:rPr lang="en-IN" sz="1200"/>
              <a:t>        if (next == null) {</a:t>
            </a:r>
          </a:p>
          <a:p>
            <a:r>
              <a:rPr lang="en-IN" sz="1200"/>
              <a:t>            next = new Node(coordinates);</a:t>
            </a:r>
          </a:p>
          <a:p>
            <a:r>
              <a:rPr lang="en-IN" sz="1200"/>
              <a:t>            </a:t>
            </a:r>
            <a:r>
              <a:rPr lang="en-IN" sz="1200" err="1"/>
              <a:t>nodes.insert</a:t>
            </a:r>
            <a:r>
              <a:rPr lang="en-IN" sz="1200"/>
              <a:t>(next);</a:t>
            </a:r>
          </a:p>
          <a:p>
            <a:r>
              <a:rPr lang="en-IN" sz="1200"/>
              <a:t>        }</a:t>
            </a:r>
          </a:p>
          <a:p>
            <a:r>
              <a:rPr lang="en-IN" sz="1200"/>
              <a:t>        </a:t>
            </a:r>
            <a:r>
              <a:rPr lang="en-IN" sz="1200" err="1"/>
              <a:t>current.adjacent</a:t>
            </a:r>
            <a:r>
              <a:rPr lang="en-IN" sz="1200"/>
              <a:t>[direction] = next;</a:t>
            </a:r>
          </a:p>
          <a:p>
            <a:r>
              <a:rPr lang="en-IN" sz="1200"/>
              <a:t>        </a:t>
            </a:r>
            <a:r>
              <a:rPr lang="en-IN" sz="1200" err="1"/>
              <a:t>next.adjacent</a:t>
            </a:r>
            <a:r>
              <a:rPr lang="en-IN" sz="1200"/>
              <a:t>[</a:t>
            </a:r>
            <a:r>
              <a:rPr lang="en-IN" sz="1200" err="1"/>
              <a:t>Direction.inverse</a:t>
            </a:r>
            <a:r>
              <a:rPr lang="en-IN" sz="1200"/>
              <a:t>(direction)] = current;</a:t>
            </a:r>
          </a:p>
          <a:p>
            <a:r>
              <a:rPr lang="en-IN" sz="1200"/>
              <a:t>        show();</a:t>
            </a:r>
          </a:p>
          <a:p>
            <a:r>
              <a:rPr lang="en-IN" sz="1200"/>
              <a:t>    }</a:t>
            </a:r>
          </a:p>
          <a:p>
            <a:r>
              <a:rPr lang="en-IN" sz="1200"/>
              <a:t>    void </a:t>
            </a:r>
            <a:r>
              <a:rPr lang="en-IN" sz="1200" err="1"/>
              <a:t>writeData</a:t>
            </a:r>
            <a:r>
              <a:rPr lang="en-IN" sz="1200"/>
              <a:t>(int data, String </a:t>
            </a:r>
            <a:r>
              <a:rPr lang="en-IN" sz="1200" err="1"/>
              <a:t>who_colour</a:t>
            </a:r>
            <a:r>
              <a:rPr lang="en-IN" sz="1200"/>
              <a:t>, int[] coordinates) {</a:t>
            </a:r>
          </a:p>
          <a:p>
            <a:r>
              <a:rPr lang="en-IN" sz="1200"/>
              <a:t>        Node current = </a:t>
            </a:r>
            <a:r>
              <a:rPr lang="en-IN" sz="1200" err="1"/>
              <a:t>nodes.search</a:t>
            </a:r>
            <a:r>
              <a:rPr lang="en-IN" sz="1200"/>
              <a:t>(coordinates);</a:t>
            </a:r>
          </a:p>
          <a:p>
            <a:r>
              <a:rPr lang="en-IN" sz="1200"/>
              <a:t>        </a:t>
            </a:r>
            <a:r>
              <a:rPr lang="en-IN" sz="1200" err="1"/>
              <a:t>current.data</a:t>
            </a:r>
            <a:r>
              <a:rPr lang="en-IN" sz="1200"/>
              <a:t> = data;</a:t>
            </a:r>
          </a:p>
          <a:p>
            <a:r>
              <a:rPr lang="en-IN" sz="1200"/>
              <a:t>        </a:t>
            </a:r>
            <a:r>
              <a:rPr lang="en-IN" sz="1200" err="1"/>
              <a:t>current.who_colour</a:t>
            </a:r>
            <a:r>
              <a:rPr lang="en-IN" sz="1200"/>
              <a:t> = </a:t>
            </a:r>
            <a:r>
              <a:rPr lang="en-IN" sz="1200" err="1"/>
              <a:t>who_colour</a:t>
            </a:r>
            <a:r>
              <a:rPr lang="en-IN" sz="1200"/>
              <a:t>;</a:t>
            </a:r>
          </a:p>
          <a:p>
            <a:r>
              <a:rPr lang="en-IN" sz="1200"/>
              <a:t>    }</a:t>
            </a:r>
          </a:p>
          <a:p>
            <a:r>
              <a:rPr lang="en-IN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51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FA5BA-E1B0-7738-3F40-57D1A047A628}"/>
              </a:ext>
            </a:extLst>
          </p:cNvPr>
          <p:cNvSpPr txBox="1"/>
          <p:nvPr/>
        </p:nvSpPr>
        <p:spPr>
          <a:xfrm>
            <a:off x="381000" y="317649"/>
            <a:ext cx="6096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public class Node {</a:t>
            </a:r>
          </a:p>
          <a:p>
            <a:r>
              <a:rPr lang="en-IN" sz="1400"/>
              <a:t>    int x;</a:t>
            </a:r>
          </a:p>
          <a:p>
            <a:r>
              <a:rPr lang="en-IN" sz="1400"/>
              <a:t>    int y;</a:t>
            </a:r>
          </a:p>
          <a:p>
            <a:r>
              <a:rPr lang="en-IN" sz="1400"/>
              <a:t>    Node adjacent[] = new Node[4];</a:t>
            </a:r>
          </a:p>
          <a:p>
            <a:r>
              <a:rPr lang="en-IN" sz="1400"/>
              <a:t>    int data;</a:t>
            </a:r>
          </a:p>
          <a:p>
            <a:r>
              <a:rPr lang="en-IN" sz="1400"/>
              <a:t>    String </a:t>
            </a:r>
            <a:r>
              <a:rPr lang="en-IN" sz="1400" err="1"/>
              <a:t>who_colour</a:t>
            </a:r>
            <a:r>
              <a:rPr lang="en-IN" sz="1400"/>
              <a:t>;</a:t>
            </a:r>
          </a:p>
          <a:p>
            <a:endParaRPr lang="en-IN" sz="1400"/>
          </a:p>
          <a:p>
            <a:r>
              <a:rPr lang="en-IN" sz="1400"/>
              <a:t>    public Node(int coordinates[]) {</a:t>
            </a:r>
          </a:p>
          <a:p>
            <a:r>
              <a:rPr lang="en-IN" sz="1400"/>
              <a:t>        </a:t>
            </a:r>
            <a:r>
              <a:rPr lang="en-IN" sz="1400" err="1"/>
              <a:t>this.x</a:t>
            </a:r>
            <a:r>
              <a:rPr lang="en-IN" sz="1400"/>
              <a:t> = coordinates[0];</a:t>
            </a:r>
          </a:p>
          <a:p>
            <a:r>
              <a:rPr lang="en-IN" sz="1400"/>
              <a:t>        </a:t>
            </a:r>
            <a:r>
              <a:rPr lang="en-IN" sz="1400" err="1"/>
              <a:t>this.y</a:t>
            </a:r>
            <a:r>
              <a:rPr lang="en-IN" sz="1400"/>
              <a:t> = coordinates[1];</a:t>
            </a:r>
          </a:p>
          <a:p>
            <a:r>
              <a:rPr lang="en-IN" sz="1400"/>
              <a:t>        </a:t>
            </a:r>
          </a:p>
          <a:p>
            <a:r>
              <a:rPr lang="en-IN" sz="1400"/>
              <a:t>        // Initialize adjacent array to null values</a:t>
            </a:r>
          </a:p>
          <a:p>
            <a:r>
              <a:rPr lang="en-IN" sz="1400"/>
              <a:t>        for (int </a:t>
            </a:r>
            <a:r>
              <a:rPr lang="en-IN" sz="1400" err="1"/>
              <a:t>i</a:t>
            </a:r>
            <a:r>
              <a:rPr lang="en-IN" sz="1400"/>
              <a:t> = 0; </a:t>
            </a:r>
            <a:r>
              <a:rPr lang="en-IN" sz="1400" err="1"/>
              <a:t>i</a:t>
            </a:r>
            <a:r>
              <a:rPr lang="en-IN" sz="1400"/>
              <a:t> &lt; </a:t>
            </a:r>
            <a:r>
              <a:rPr lang="en-IN" sz="1400" err="1"/>
              <a:t>adjacent.length</a:t>
            </a:r>
            <a:r>
              <a:rPr lang="en-IN" sz="1400"/>
              <a:t>; </a:t>
            </a:r>
            <a:r>
              <a:rPr lang="en-IN" sz="1400" err="1"/>
              <a:t>i</a:t>
            </a:r>
            <a:r>
              <a:rPr lang="en-IN" sz="1400"/>
              <a:t>++) {</a:t>
            </a:r>
          </a:p>
          <a:p>
            <a:r>
              <a:rPr lang="en-IN" sz="1400"/>
              <a:t>            adjacent[</a:t>
            </a:r>
            <a:r>
              <a:rPr lang="en-IN" sz="1400" err="1"/>
              <a:t>i</a:t>
            </a:r>
            <a:r>
              <a:rPr lang="en-IN" sz="1400"/>
              <a:t>] = null;</a:t>
            </a:r>
          </a:p>
          <a:p>
            <a:r>
              <a:rPr lang="en-IN" sz="1400"/>
              <a:t>        }</a:t>
            </a:r>
          </a:p>
          <a:p>
            <a:r>
              <a:rPr lang="en-IN" sz="1400"/>
              <a:t>    }</a:t>
            </a:r>
          </a:p>
          <a:p>
            <a:endParaRPr lang="en-IN" sz="1400"/>
          </a:p>
          <a:p>
            <a:r>
              <a:rPr lang="en-IN" sz="1400"/>
              <a:t>    int key() {</a:t>
            </a:r>
          </a:p>
          <a:p>
            <a:r>
              <a:rPr lang="en-IN" sz="1400"/>
              <a:t>        /* Task: Any </a:t>
            </a:r>
            <a:r>
              <a:rPr lang="en-IN" sz="1400" err="1"/>
              <a:t>alg</a:t>
            </a:r>
            <a:r>
              <a:rPr lang="en-IN" sz="1400"/>
              <a:t> that works on infinite data size</a:t>
            </a:r>
          </a:p>
          <a:p>
            <a:r>
              <a:rPr lang="en-IN" sz="1400"/>
              <a:t>        key = max(</a:t>
            </a:r>
            <a:r>
              <a:rPr lang="en-IN" sz="1400" err="1"/>
              <a:t>len</a:t>
            </a:r>
            <a:r>
              <a:rPr lang="en-IN" sz="1400"/>
              <a:t>(x), </a:t>
            </a:r>
            <a:r>
              <a:rPr lang="en-IN" sz="1400" err="1"/>
              <a:t>len</a:t>
            </a:r>
            <a:r>
              <a:rPr lang="en-IN" sz="1400"/>
              <a:t>(y)) as </a:t>
            </a:r>
            <a:r>
              <a:rPr lang="en-IN" sz="1400" err="1"/>
              <a:t>num</a:t>
            </a:r>
            <a:r>
              <a:rPr lang="en-IN" sz="1400"/>
              <a:t> string </a:t>
            </a:r>
            <a:r>
              <a:rPr lang="en-IN" sz="1400" err="1"/>
              <a:t>len</a:t>
            </a:r>
            <a:endParaRPr lang="en-IN" sz="1400"/>
          </a:p>
          <a:p>
            <a:r>
              <a:rPr lang="en-IN" sz="1400"/>
              <a:t>        */</a:t>
            </a:r>
          </a:p>
          <a:p>
            <a:r>
              <a:rPr lang="en-IN" sz="1400"/>
              <a:t>        return </a:t>
            </a:r>
            <a:r>
              <a:rPr lang="en-IN" sz="1400" err="1"/>
              <a:t>Node.key</a:t>
            </a:r>
            <a:r>
              <a:rPr lang="en-IN" sz="1400"/>
              <a:t>(new int[]{x, y});</a:t>
            </a:r>
          </a:p>
          <a:p>
            <a:r>
              <a:rPr lang="en-IN" sz="1400"/>
              <a:t>    }</a:t>
            </a:r>
          </a:p>
          <a:p>
            <a:endParaRPr lang="en-IN" sz="1400"/>
          </a:p>
          <a:p>
            <a:r>
              <a:rPr lang="en-IN" sz="1400"/>
              <a:t>    static int key(int coordinates[]){</a:t>
            </a:r>
          </a:p>
          <a:p>
            <a:r>
              <a:rPr lang="en-IN" sz="1400"/>
              <a:t>        return coordinates[0] * 1000 + coordinates[1];</a:t>
            </a:r>
          </a:p>
          <a:p>
            <a:r>
              <a:rPr lang="en-IN" sz="1400"/>
              <a:t>    }</a:t>
            </a:r>
          </a:p>
          <a:p>
            <a:r>
              <a:rPr lang="en-IN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43908-F2B3-4E31-050C-2AB65C848FCB}"/>
              </a:ext>
            </a:extLst>
          </p:cNvPr>
          <p:cNvSpPr txBox="1"/>
          <p:nvPr/>
        </p:nvSpPr>
        <p:spPr>
          <a:xfrm>
            <a:off x="5537200" y="317649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public class </a:t>
            </a:r>
            <a:r>
              <a:rPr lang="en-IN" sz="1400" err="1"/>
              <a:t>SearchNode</a:t>
            </a:r>
            <a:r>
              <a:rPr lang="en-IN" sz="1400"/>
              <a:t> {</a:t>
            </a:r>
          </a:p>
          <a:p>
            <a:r>
              <a:rPr lang="en-IN" sz="1400"/>
              <a:t>    Node </a:t>
            </a:r>
            <a:r>
              <a:rPr lang="en-IN" sz="1400" err="1"/>
              <a:t>map_node</a:t>
            </a:r>
            <a:r>
              <a:rPr lang="en-IN" sz="1400"/>
              <a:t>;</a:t>
            </a:r>
          </a:p>
          <a:p>
            <a:r>
              <a:rPr lang="en-IN" sz="1400"/>
              <a:t>    </a:t>
            </a:r>
            <a:r>
              <a:rPr lang="en-IN" sz="1400" err="1"/>
              <a:t>SearchNode</a:t>
            </a:r>
            <a:r>
              <a:rPr lang="en-IN" sz="1400"/>
              <a:t> left;</a:t>
            </a:r>
          </a:p>
          <a:p>
            <a:r>
              <a:rPr lang="en-IN" sz="1400"/>
              <a:t>    </a:t>
            </a:r>
            <a:r>
              <a:rPr lang="en-IN" sz="1400" err="1"/>
              <a:t>SearchNode</a:t>
            </a:r>
            <a:r>
              <a:rPr lang="en-IN" sz="1400"/>
              <a:t> right;</a:t>
            </a:r>
          </a:p>
          <a:p>
            <a:endParaRPr lang="en-IN" sz="1400"/>
          </a:p>
          <a:p>
            <a:r>
              <a:rPr lang="en-IN" sz="1400"/>
              <a:t>    public </a:t>
            </a:r>
            <a:r>
              <a:rPr lang="en-IN" sz="1400" err="1"/>
              <a:t>SearchNode</a:t>
            </a:r>
            <a:r>
              <a:rPr lang="en-IN" sz="1400"/>
              <a:t>(Node </a:t>
            </a:r>
            <a:r>
              <a:rPr lang="en-IN" sz="1400" err="1"/>
              <a:t>map_node</a:t>
            </a:r>
            <a:r>
              <a:rPr lang="en-IN" sz="1400"/>
              <a:t>) {</a:t>
            </a:r>
          </a:p>
          <a:p>
            <a:r>
              <a:rPr lang="en-IN" sz="1400"/>
              <a:t>        </a:t>
            </a:r>
            <a:r>
              <a:rPr lang="en-IN" sz="1400" err="1"/>
              <a:t>this.map_node</a:t>
            </a:r>
            <a:r>
              <a:rPr lang="en-IN" sz="1400"/>
              <a:t> = </a:t>
            </a:r>
            <a:r>
              <a:rPr lang="en-IN" sz="1400" err="1"/>
              <a:t>map_node</a:t>
            </a:r>
            <a:r>
              <a:rPr lang="en-IN" sz="1400"/>
              <a:t>;</a:t>
            </a:r>
          </a:p>
          <a:p>
            <a:r>
              <a:rPr lang="en-IN" sz="1400"/>
              <a:t>        </a:t>
            </a:r>
            <a:r>
              <a:rPr lang="en-IN" sz="1400" err="1"/>
              <a:t>this.left</a:t>
            </a:r>
            <a:r>
              <a:rPr lang="en-IN" sz="1400"/>
              <a:t> = null;</a:t>
            </a:r>
          </a:p>
          <a:p>
            <a:r>
              <a:rPr lang="en-IN" sz="1400"/>
              <a:t>        </a:t>
            </a:r>
            <a:r>
              <a:rPr lang="en-IN" sz="1400" err="1"/>
              <a:t>this.right</a:t>
            </a:r>
            <a:r>
              <a:rPr lang="en-IN" sz="1400"/>
              <a:t> = null;</a:t>
            </a:r>
          </a:p>
          <a:p>
            <a:r>
              <a:rPr lang="en-IN" sz="1400"/>
              <a:t>    }</a:t>
            </a:r>
          </a:p>
          <a:p>
            <a:r>
              <a:rPr lang="en-IN" sz="1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77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21D5-1A0D-416C-F05A-C6A6BBBF70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Output</a:t>
            </a:r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4D93E14-884C-5D63-0852-6DABD2F4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55" y="0"/>
            <a:ext cx="394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4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5A086D-ECA6-271E-EB3E-4FF2D500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shoe prints on a white background&#10;&#10;Description automatically generated">
            <a:extLst>
              <a:ext uri="{FF2B5EF4-FFF2-40B4-BE49-F238E27FC236}">
                <a16:creationId xmlns:a16="http://schemas.microsoft.com/office/drawing/2014/main" id="{5DE29C44-2788-2D5C-12A2-75FDD117B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5" b="2260"/>
          <a:stretch/>
        </p:blipFill>
        <p:spPr>
          <a:xfrm>
            <a:off x="85880" y="10"/>
            <a:ext cx="12191980" cy="6857990"/>
          </a:xfrm>
          <a:prstGeom prst="rect">
            <a:avLst/>
          </a:prstGeom>
        </p:spPr>
      </p:pic>
      <p:sp>
        <p:nvSpPr>
          <p:cNvPr id="20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831A6-3593-2BF7-F56D-6554A9B2D02A}"/>
              </a:ext>
            </a:extLst>
          </p:cNvPr>
          <p:cNvSpPr txBox="1"/>
          <p:nvPr/>
        </p:nvSpPr>
        <p:spPr>
          <a:xfrm>
            <a:off x="1798432" y="-383470"/>
            <a:ext cx="5861106" cy="14060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latin typeface="Times New Roman"/>
                <a:ea typeface="+mj-ea"/>
                <a:cs typeface="Times New Roman"/>
              </a:rPr>
              <a:t>Abstract</a:t>
            </a:r>
            <a:r>
              <a:rPr lang="en-US" sz="2400">
                <a:latin typeface="Times New Roman"/>
                <a:ea typeface="+mj-ea"/>
                <a:cs typeface="Times New Roman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802EC-677A-0F16-6ADA-17C47F17725E}"/>
              </a:ext>
            </a:extLst>
          </p:cNvPr>
          <p:cNvSpPr txBox="1"/>
          <p:nvPr/>
        </p:nvSpPr>
        <p:spPr>
          <a:xfrm>
            <a:off x="1755500" y="1330059"/>
            <a:ext cx="7621219" cy="45625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In an era of rapidly advancing technology, the need for intelligent, self-aware navigation systems is more pressing than ever.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The project at hand proposes the development of a novel system that combines path tracking and location recognition capabilities to enhance the efficiency and precision of navigation.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This system empowers an autonomous model, such as a robot or a drone, to traverse and remember the path it has taken.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As the model navigates, it continually records and analyzes its movements, creating a digital representation of its journey.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When the model revisits a previously encountered location, it leverages this recorded data to recognize the area and make informed decisions based on its prior experiences.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42103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E431D-1A2C-67F5-5858-AD2FA942088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12D29B-B8E7-DEBE-A37B-CFE7D314099A}"/>
              </a:ext>
            </a:extLst>
          </p:cNvPr>
          <p:cNvSpPr txBox="1"/>
          <p:nvPr/>
        </p:nvSpPr>
        <p:spPr>
          <a:xfrm>
            <a:off x="1348929" y="1258149"/>
            <a:ext cx="61056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2800" b="1" kern="1200">
                <a:latin typeface="Times New Roman"/>
                <a:cs typeface="Calibri"/>
              </a:rPr>
              <a:t>Significance</a:t>
            </a:r>
            <a:endParaRPr lang="en-US" sz="2800" b="1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E7C68-F31C-3622-2A46-C26BEB2D52AA}"/>
              </a:ext>
            </a:extLst>
          </p:cNvPr>
          <p:cNvSpPr txBox="1"/>
          <p:nvPr/>
        </p:nvSpPr>
        <p:spPr>
          <a:xfrm>
            <a:off x="1347446" y="1936832"/>
            <a:ext cx="5349227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932688">
              <a:spcAft>
                <a:spcPts val="600"/>
              </a:spcAft>
              <a:buAutoNum type="arabicPeriod"/>
            </a:pPr>
            <a:r>
              <a:rPr lang="en-US" sz="2000">
                <a:latin typeface="Bookman Old Style"/>
                <a:cs typeface="Calibri"/>
              </a:rPr>
              <a:t>Efficient</a:t>
            </a:r>
            <a:r>
              <a:rPr lang="en-US" sz="2000" kern="1200">
                <a:latin typeface="Bookman Old Style"/>
                <a:cs typeface="Calibri"/>
              </a:rPr>
              <a:t> Resource Utilization</a:t>
            </a:r>
            <a:endParaRPr lang="en-US" sz="2000">
              <a:latin typeface="Bookman Old Style"/>
              <a:ea typeface="Calibri" panose="020F0502020204030204"/>
              <a:cs typeface="Calibri"/>
            </a:endParaRPr>
          </a:p>
          <a:p>
            <a:pPr defTabSz="932688">
              <a:spcAft>
                <a:spcPts val="600"/>
              </a:spcAft>
            </a:pPr>
            <a:r>
              <a:rPr lang="en-US" sz="2000" kern="1200">
                <a:latin typeface="Bookman Old Style"/>
                <a:cs typeface="Calibri"/>
              </a:rPr>
              <a:t>2.</a:t>
            </a:r>
            <a:r>
              <a:rPr lang="en-US" sz="2000">
                <a:latin typeface="Bookman Old Style"/>
                <a:cs typeface="Calibri"/>
              </a:rPr>
              <a:t> </a:t>
            </a:r>
            <a:r>
              <a:rPr lang="en-US" sz="2000" kern="1200">
                <a:latin typeface="Bookman Old Style"/>
                <a:cs typeface="Calibri"/>
              </a:rPr>
              <a:t> Cost Reduction</a:t>
            </a:r>
            <a:endParaRPr lang="en-US" sz="2000" kern="1200">
              <a:latin typeface="Bookman Old Style"/>
              <a:ea typeface="Calibri"/>
              <a:cs typeface="Calibri"/>
            </a:endParaRPr>
          </a:p>
          <a:p>
            <a:pPr defTabSz="932688">
              <a:spcAft>
                <a:spcPts val="600"/>
              </a:spcAft>
            </a:pPr>
            <a:r>
              <a:rPr lang="en-US" sz="2000" kern="1200">
                <a:latin typeface="Bookman Old Style"/>
                <a:cs typeface="Calibri"/>
              </a:rPr>
              <a:t>3.</a:t>
            </a:r>
            <a:r>
              <a:rPr lang="en-US" sz="2000">
                <a:latin typeface="Bookman Old Style"/>
                <a:cs typeface="Calibri"/>
              </a:rPr>
              <a:t>  Sustainability</a:t>
            </a:r>
            <a:endParaRPr lang="en-US" sz="2000" kern="1200">
              <a:latin typeface="Bookman Old Style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2000">
                <a:latin typeface="Bookman Old Style"/>
                <a:ea typeface="Calibri"/>
                <a:cs typeface="Calibri"/>
              </a:rPr>
              <a:t>4.  Memory Efficient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66388-50E9-B330-0AF1-8719B3DB29D3}"/>
              </a:ext>
            </a:extLst>
          </p:cNvPr>
          <p:cNvSpPr txBox="1"/>
          <p:nvPr/>
        </p:nvSpPr>
        <p:spPr>
          <a:xfrm>
            <a:off x="5825615" y="3309401"/>
            <a:ext cx="4103626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2800" b="1" kern="1200">
                <a:latin typeface="Times New Roman"/>
                <a:cs typeface="Calibri"/>
              </a:rPr>
              <a:t>Applications</a:t>
            </a:r>
            <a:br>
              <a:rPr lang="en-US" kern="1200">
                <a:cs typeface="Calibri"/>
              </a:rPr>
            </a:br>
            <a:br>
              <a:rPr lang="en-US" kern="1200">
                <a:cs typeface="Calibri"/>
              </a:rPr>
            </a:br>
            <a:r>
              <a:rPr lang="en-US" kern="1200">
                <a:latin typeface="Bookman Old Style"/>
                <a:cs typeface="Calibri"/>
              </a:rPr>
              <a:t>1.</a:t>
            </a:r>
            <a:r>
              <a:rPr lang="en-US">
                <a:latin typeface="Bookman Old Style"/>
                <a:cs typeface="Calibri"/>
              </a:rPr>
              <a:t> </a:t>
            </a:r>
            <a:r>
              <a:rPr lang="en-US" kern="1200">
                <a:latin typeface="Bookman Old Style"/>
                <a:cs typeface="Calibri"/>
              </a:rPr>
              <a:t> </a:t>
            </a:r>
            <a:r>
              <a:rPr lang="en-US" sz="2000" kern="1200">
                <a:latin typeface="Bookman Old Style"/>
                <a:cs typeface="Calibri"/>
              </a:rPr>
              <a:t>Agricultural automation</a:t>
            </a:r>
          </a:p>
          <a:p>
            <a:pPr defTabSz="932688">
              <a:spcAft>
                <a:spcPts val="600"/>
              </a:spcAft>
            </a:pPr>
            <a:r>
              <a:rPr lang="en-US" sz="2000" kern="1200">
                <a:latin typeface="Bookman Old Style"/>
                <a:cs typeface="Calibri"/>
              </a:rPr>
              <a:t>2.</a:t>
            </a:r>
            <a:r>
              <a:rPr lang="en-US" sz="2000">
                <a:latin typeface="Bookman Old Style"/>
                <a:cs typeface="Calibri"/>
              </a:rPr>
              <a:t> </a:t>
            </a:r>
            <a:r>
              <a:rPr lang="en-US" sz="2000" kern="1200">
                <a:latin typeface="Bookman Old Style"/>
                <a:cs typeface="Calibri"/>
              </a:rPr>
              <a:t> Tracing the ocean beds </a:t>
            </a:r>
          </a:p>
          <a:p>
            <a:pPr defTabSz="932688">
              <a:spcAft>
                <a:spcPts val="600"/>
              </a:spcAft>
            </a:pPr>
            <a:r>
              <a:rPr lang="en-US" sz="2000" kern="1200">
                <a:latin typeface="Bookman Old Style"/>
                <a:cs typeface="Calibri"/>
              </a:rPr>
              <a:t>3.</a:t>
            </a:r>
            <a:r>
              <a:rPr lang="en-US" sz="2000">
                <a:latin typeface="Bookman Old Style"/>
                <a:cs typeface="Calibri"/>
              </a:rPr>
              <a:t> </a:t>
            </a:r>
            <a:r>
              <a:rPr lang="en-US" sz="2000" kern="1200">
                <a:latin typeface="Bookman Old Style"/>
                <a:cs typeface="Calibri"/>
              </a:rPr>
              <a:t> Delivery services</a:t>
            </a:r>
            <a:endParaRPr lang="en-US" sz="200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92271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22E80-DE78-731C-93B7-E5BC8E954C61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DDAF2-7687-878F-C412-20CB7CA15EF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The core premise of our project is simple yet profound: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A model that remembers its journey and intelligently adapts its path when revisiting known locations.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Times New Roman"/>
                <a:cs typeface="Times New Roman"/>
              </a:rPr>
              <a:t>This system has the potential to revolutionize the way autonomous models operate, offering a unique blend of efficiency, resource optimization, and adaptability.</a:t>
            </a:r>
          </a:p>
        </p:txBody>
      </p:sp>
    </p:spTree>
    <p:extLst>
      <p:ext uri="{BB962C8B-B14F-4D97-AF65-F5344CB8AC3E}">
        <p14:creationId xmlns:p14="http://schemas.microsoft.com/office/powerpoint/2010/main" val="13230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0AB3F-58AD-F4A6-BE3B-7822D2B30928}"/>
              </a:ext>
            </a:extLst>
          </p:cNvPr>
          <p:cNvSpPr txBox="1"/>
          <p:nvPr/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3499DF-86A9-F36A-7909-C899CD492304}"/>
              </a:ext>
            </a:extLst>
          </p:cNvPr>
          <p:cNvSpPr txBox="1"/>
          <p:nvPr/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In modern days, often valuable time, energy and memory are wasted revisiting locations already covered, incurring operational costs and depleting battery life.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We witness wastage of resources and increased costing with less efficient navigation system, which not only hampers productivity but also contributes to environmental degradation and wastage of time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2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E73F2-32C5-0A70-AB4B-1819196A321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5BF44-1AFA-F3B0-9D53-FCAB15253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9" t="372" r="4801" b="-319"/>
          <a:stretch/>
        </p:blipFill>
        <p:spPr>
          <a:xfrm>
            <a:off x="5190761" y="475379"/>
            <a:ext cx="5057338" cy="63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68AB-F4E6-FA83-95F4-AEF8457A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level design of the probe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2C78A-CFE0-AE24-D23C-7B00226165A6}"/>
              </a:ext>
            </a:extLst>
          </p:cNvPr>
          <p:cNvSpPr txBox="1"/>
          <p:nvPr/>
        </p:nvSpPr>
        <p:spPr>
          <a:xfrm>
            <a:off x="838200" y="1690688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Class: “ Bot “</a:t>
            </a:r>
          </a:p>
          <a:p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0AF1C2-9534-77DA-7481-97F2EE6D882D}"/>
              </a:ext>
            </a:extLst>
          </p:cNvPr>
          <p:cNvSpPr/>
          <p:nvPr/>
        </p:nvSpPr>
        <p:spPr>
          <a:xfrm>
            <a:off x="1003300" y="2337019"/>
            <a:ext cx="2146300" cy="16634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</a:t>
            </a:r>
          </a:p>
          <a:p>
            <a:pPr algn="ctr"/>
            <a:r>
              <a:rPr lang="en-US"/>
              <a:t>(Instantiation)</a:t>
            </a:r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F83F7C-1F37-338D-AA66-712E44AD858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149600" y="2489200"/>
            <a:ext cx="927100" cy="67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469BD4-2711-73AE-DE6F-408CDF608031}"/>
              </a:ext>
            </a:extLst>
          </p:cNvPr>
          <p:cNvCxnSpPr>
            <a:stCxn id="5" idx="6"/>
          </p:cNvCxnSpPr>
          <p:nvPr/>
        </p:nvCxnSpPr>
        <p:spPr>
          <a:xfrm>
            <a:off x="3149600" y="3124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861B5A2-C97B-0C15-4998-5C27477F1E3F}"/>
              </a:ext>
            </a:extLst>
          </p:cNvPr>
          <p:cNvSpPr/>
          <p:nvPr/>
        </p:nvSpPr>
        <p:spPr>
          <a:xfrm>
            <a:off x="4064000" y="1722546"/>
            <a:ext cx="2209800" cy="132556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new map</a:t>
            </a:r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67BD29-E6B4-53F2-F1EB-EEB20BDEDF1C}"/>
              </a:ext>
            </a:extLst>
          </p:cNvPr>
          <p:cNvSpPr/>
          <p:nvPr/>
        </p:nvSpPr>
        <p:spPr>
          <a:xfrm>
            <a:off x="4076700" y="3320941"/>
            <a:ext cx="2279650" cy="12574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 to map of another probe</a:t>
            </a:r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7107AB-90B0-EB42-0F67-283D1DDFDD7B}"/>
              </a:ext>
            </a:extLst>
          </p:cNvPr>
          <p:cNvCxnSpPr>
            <a:stCxn id="12" idx="6"/>
          </p:cNvCxnSpPr>
          <p:nvPr/>
        </p:nvCxnSpPr>
        <p:spPr>
          <a:xfrm>
            <a:off x="6273800" y="233701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86D3B5-D526-8271-7F90-E767EC3D7B51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6356350" y="3251419"/>
            <a:ext cx="831850" cy="69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2D945-D929-EF76-EF4B-0938739E7693}"/>
              </a:ext>
            </a:extLst>
          </p:cNvPr>
          <p:cNvSpPr/>
          <p:nvPr/>
        </p:nvSpPr>
        <p:spPr>
          <a:xfrm>
            <a:off x="7188200" y="2260600"/>
            <a:ext cx="3714750" cy="1739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 initial coordinates</a:t>
            </a:r>
          </a:p>
          <a:p>
            <a:pPr algn="ctr"/>
            <a:r>
              <a:rPr lang="en-IN"/>
              <a:t>2D: </a:t>
            </a:r>
            <a:r>
              <a:rPr lang="en-IN" err="1"/>
              <a:t>x,y</a:t>
            </a:r>
            <a:endParaRPr lang="en-IN"/>
          </a:p>
          <a:p>
            <a:pPr algn="ctr"/>
            <a:r>
              <a:rPr lang="en-IN"/>
              <a:t>3D: </a:t>
            </a:r>
            <a:r>
              <a:rPr lang="en-IN" err="1"/>
              <a:t>x,y,z</a:t>
            </a:r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311482-9A92-0451-C1AE-ADCD92B90D65}"/>
              </a:ext>
            </a:extLst>
          </p:cNvPr>
          <p:cNvSpPr/>
          <p:nvPr/>
        </p:nvSpPr>
        <p:spPr>
          <a:xfrm>
            <a:off x="644525" y="4927600"/>
            <a:ext cx="1816100" cy="1327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Move instruction</a:t>
            </a:r>
          </a:p>
          <a:p>
            <a:pPr algn="ctr"/>
            <a:r>
              <a:rPr lang="en-US"/>
              <a:t>(Function call)</a:t>
            </a:r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56A2D9-5A07-7863-B86A-E908E6B72AA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60625" y="5591175"/>
            <a:ext cx="8636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F9807F1-0B89-B49A-64DE-D8727CD9B337}"/>
              </a:ext>
            </a:extLst>
          </p:cNvPr>
          <p:cNvSpPr/>
          <p:nvPr/>
        </p:nvSpPr>
        <p:spPr>
          <a:xfrm>
            <a:off x="3324225" y="4901981"/>
            <a:ext cx="1657350" cy="1327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Move physically</a:t>
            </a:r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2F5524-808A-EE4D-2248-B4715B3FE07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981575" y="5565556"/>
            <a:ext cx="10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359E852-F16B-26B1-04C9-9570FD3592BD}"/>
              </a:ext>
            </a:extLst>
          </p:cNvPr>
          <p:cNvSpPr/>
          <p:nvPr/>
        </p:nvSpPr>
        <p:spPr>
          <a:xfrm>
            <a:off x="6016625" y="4851182"/>
            <a:ext cx="1612900" cy="1428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Inform the map</a:t>
            </a:r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83A9D7-B578-DBA2-15CC-7B63598CA5C3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629525" y="5565557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C01D22C-D842-6C35-12EF-A3DC0CDDD7BC}"/>
              </a:ext>
            </a:extLst>
          </p:cNvPr>
          <p:cNvSpPr/>
          <p:nvPr/>
        </p:nvSpPr>
        <p:spPr>
          <a:xfrm>
            <a:off x="8493125" y="4876800"/>
            <a:ext cx="1397000" cy="1428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from sensor</a:t>
            </a:r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E6D4FF-5CCD-3F0B-AF76-B49B8460DE7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890125" y="5591174"/>
            <a:ext cx="863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DCEAA82-DD0E-F367-1444-C5B69FDC1AFF}"/>
              </a:ext>
            </a:extLst>
          </p:cNvPr>
          <p:cNvSpPr/>
          <p:nvPr/>
        </p:nvSpPr>
        <p:spPr>
          <a:xfrm>
            <a:off x="10753725" y="4859118"/>
            <a:ext cx="1365250" cy="1428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Give data to map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93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line with red and blue arrows pointing to a red and blue square&#10;&#10;Description automatically generated">
            <a:extLst>
              <a:ext uri="{FF2B5EF4-FFF2-40B4-BE49-F238E27FC236}">
                <a16:creationId xmlns:a16="http://schemas.microsoft.com/office/drawing/2014/main" id="{F94BC7BB-FDF7-7EE9-DE9C-6D9878ED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45" y="643467"/>
            <a:ext cx="6812709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75EB4-CEA3-68EF-D0B6-23EBB003AB3E}"/>
              </a:ext>
            </a:extLst>
          </p:cNvPr>
          <p:cNvSpPr txBox="1"/>
          <p:nvPr/>
        </p:nvSpPr>
        <p:spPr>
          <a:xfrm>
            <a:off x="486812" y="866283"/>
            <a:ext cx="10762055" cy="59929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>
                <a:ea typeface="Calibri"/>
                <a:cs typeface="Calibri"/>
              </a:rPr>
              <a:t>Simulated Environment module</a:t>
            </a:r>
            <a:br>
              <a:rPr lang="en-US" u="sng">
                <a:ea typeface="Calibri"/>
                <a:cs typeface="Calibri"/>
              </a:rPr>
            </a:br>
            <a:endParaRPr lang="en-US" u="sng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int data[][] - A 2D array representing the data in the environment.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int </a:t>
            </a:r>
            <a:r>
              <a:rPr lang="en-US" err="1">
                <a:ea typeface="+mn-lt"/>
                <a:cs typeface="+mn-lt"/>
              </a:rPr>
              <a:t>initial_position</a:t>
            </a:r>
            <a:r>
              <a:rPr lang="en-US">
                <a:ea typeface="+mn-lt"/>
                <a:cs typeface="+mn-lt"/>
              </a:rPr>
              <a:t>[] - The initial position of the bot in the environment.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int position[] - The current position of the bot in the environment.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int width, height - The dimensions of the environment.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  int </a:t>
            </a:r>
            <a:r>
              <a:rPr lang="en-US" err="1">
                <a:ea typeface="+mn-lt"/>
                <a:cs typeface="+mn-lt"/>
              </a:rPr>
              <a:t>bot_index</a:t>
            </a:r>
            <a:r>
              <a:rPr lang="en-US">
                <a:ea typeface="+mn-lt"/>
                <a:cs typeface="+mn-lt"/>
              </a:rPr>
              <a:t> - An index representing the bot.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Calibri"/>
                <a:cs typeface="Calibri"/>
              </a:rPr>
              <a:t>SimulatedEnvironment</a:t>
            </a:r>
            <a:r>
              <a:rPr lang="en-US">
                <a:ea typeface="Calibri"/>
                <a:cs typeface="Calibri"/>
              </a:rPr>
              <a:t> constructors to </a:t>
            </a:r>
            <a:r>
              <a:rPr lang="en-US" err="1">
                <a:ea typeface="Calibri"/>
                <a:cs typeface="Calibri"/>
              </a:rPr>
              <a:t>initailize</a:t>
            </a:r>
            <a:r>
              <a:rPr lang="en-US">
                <a:ea typeface="Calibri"/>
                <a:cs typeface="Calibri"/>
              </a:rPr>
              <a:t> the environment with a random position,, given dimensions and bot index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Int[] </a:t>
            </a:r>
            <a:r>
              <a:rPr lang="en-US" err="1">
                <a:ea typeface="Calibri"/>
                <a:cs typeface="Calibri"/>
              </a:rPr>
              <a:t>pickRandomPositionForBot</a:t>
            </a:r>
            <a:r>
              <a:rPr lang="en-US">
                <a:ea typeface="Calibri"/>
                <a:cs typeface="Calibri"/>
              </a:rPr>
              <a:t>()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int[] </a:t>
            </a:r>
            <a:r>
              <a:rPr lang="en-US" err="1">
                <a:ea typeface="Calibri"/>
                <a:cs typeface="Calibri"/>
              </a:rPr>
              <a:t>generateRandomPath</a:t>
            </a:r>
            <a:r>
              <a:rPr lang="en-US">
                <a:ea typeface="Calibri"/>
                <a:cs typeface="Calibri"/>
              </a:rPr>
              <a:t> ( int size )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Void </a:t>
            </a:r>
            <a:r>
              <a:rPr lang="en-US" err="1">
                <a:ea typeface="Calibri"/>
                <a:cs typeface="Calibri"/>
              </a:rPr>
              <a:t>fillData</a:t>
            </a:r>
            <a:r>
              <a:rPr lang="en-US">
                <a:ea typeface="Calibri"/>
                <a:cs typeface="Calibri"/>
              </a:rPr>
              <a:t>()  - fills data in env</a:t>
            </a:r>
            <a:br>
              <a:rPr lang="en-US">
                <a:ea typeface="Calibri"/>
                <a:cs typeface="Calibri"/>
              </a:rPr>
            </a:br>
            <a:r>
              <a:rPr lang="en-US">
                <a:ea typeface="Calibri"/>
                <a:cs typeface="Calibri"/>
              </a:rPr>
              <a:t>void </a:t>
            </a:r>
            <a:r>
              <a:rPr lang="en-US" err="1">
                <a:ea typeface="Calibri"/>
                <a:cs typeface="Calibri"/>
              </a:rPr>
              <a:t>showData</a:t>
            </a:r>
            <a:r>
              <a:rPr lang="en-US">
                <a:ea typeface="Calibri"/>
                <a:cs typeface="Calibri"/>
              </a:rPr>
              <a:t>()  - prints data in env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Int[] </a:t>
            </a:r>
            <a:r>
              <a:rPr lang="en-US" err="1">
                <a:ea typeface="Calibri"/>
                <a:cs typeface="Calibri"/>
              </a:rPr>
              <a:t>pickRandomPosition</a:t>
            </a:r>
            <a:r>
              <a:rPr lang="en-US">
                <a:ea typeface="Calibri"/>
                <a:cs typeface="Calibri"/>
              </a:rPr>
              <a:t>()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Calibri"/>
                <a:cs typeface="Calibri"/>
              </a:rPr>
              <a:t>IsValidMove</a:t>
            </a:r>
            <a:r>
              <a:rPr lang="en-US">
                <a:ea typeface="Calibri"/>
                <a:cs typeface="Calibri"/>
              </a:rPr>
              <a:t>(int position[], int direction)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Int [] </a:t>
            </a:r>
            <a:r>
              <a:rPr lang="en-US" err="1">
                <a:ea typeface="Calibri"/>
                <a:cs typeface="Calibri"/>
              </a:rPr>
              <a:t>getIndices</a:t>
            </a:r>
            <a:r>
              <a:rPr lang="en-US">
                <a:ea typeface="Calibri"/>
                <a:cs typeface="Calibri"/>
              </a:rPr>
              <a:t> (int position[])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Void move(int direction, String </a:t>
            </a:r>
            <a:r>
              <a:rPr lang="en-US" err="1">
                <a:ea typeface="Calibri"/>
                <a:cs typeface="Calibri"/>
              </a:rPr>
              <a:t>terminal_colour</a:t>
            </a:r>
            <a:r>
              <a:rPr lang="en-US">
                <a:ea typeface="Calibri"/>
                <a:cs typeface="Calibri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Void </a:t>
            </a:r>
            <a:r>
              <a:rPr lang="en-US" err="1">
                <a:ea typeface="Calibri"/>
                <a:cs typeface="Calibri"/>
              </a:rPr>
              <a:t>printPosition</a:t>
            </a:r>
            <a:r>
              <a:rPr lang="en-US">
                <a:ea typeface="Calibri"/>
                <a:cs typeface="Calibri"/>
              </a:rPr>
              <a:t>(String </a:t>
            </a:r>
            <a:r>
              <a:rPr lang="en-US" err="1">
                <a:ea typeface="Calibri"/>
                <a:cs typeface="Calibri"/>
              </a:rPr>
              <a:t>terminal_colour</a:t>
            </a:r>
            <a:r>
              <a:rPr lang="en-US">
                <a:ea typeface="Calibri"/>
                <a:cs typeface="Calibri"/>
              </a:rPr>
              <a:t>) - Prints the current position of the both in the environment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CE31D-2059-45C6-88E7-AE75DA57A102}"/>
              </a:ext>
            </a:extLst>
          </p:cNvPr>
          <p:cNvSpPr txBox="1"/>
          <p:nvPr/>
        </p:nvSpPr>
        <p:spPr>
          <a:xfrm>
            <a:off x="4560657" y="260195"/>
            <a:ext cx="52686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ea typeface="Calibri"/>
                <a:cs typeface="Calibri"/>
              </a:rPr>
              <a:t>Modules Used</a:t>
            </a:r>
          </a:p>
        </p:txBody>
      </p:sp>
    </p:spTree>
    <p:extLst>
      <p:ext uri="{BB962C8B-B14F-4D97-AF65-F5344CB8AC3E}">
        <p14:creationId xmlns:p14="http://schemas.microsoft.com/office/powerpoint/2010/main" val="350808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15B81-F018-F9D0-4F61-8E2A9D5E1850}"/>
              </a:ext>
            </a:extLst>
          </p:cNvPr>
          <p:cNvSpPr txBox="1"/>
          <p:nvPr/>
        </p:nvSpPr>
        <p:spPr>
          <a:xfrm>
            <a:off x="453082" y="409147"/>
            <a:ext cx="491165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ea typeface="Calibri"/>
                <a:cs typeface="Calibri"/>
              </a:rPr>
              <a:t>Map module:</a:t>
            </a:r>
          </a:p>
          <a:p>
            <a:endParaRPr lang="en-US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A Binary Search Tree of nodes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Calibri"/>
                <a:cs typeface="Calibri"/>
              </a:rPr>
              <a:t>Initialised</a:t>
            </a:r>
            <a:r>
              <a:rPr lang="en-US">
                <a:ea typeface="Calibri"/>
                <a:cs typeface="Calibri"/>
              </a:rPr>
              <a:t> with single node</a:t>
            </a:r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Void show() - </a:t>
            </a:r>
            <a:r>
              <a:rPr lang="en-US">
                <a:solidFill>
                  <a:srgbClr val="111111"/>
                </a:solidFill>
                <a:latin typeface="-apple-system"/>
                <a:ea typeface="Calibri"/>
                <a:cs typeface="Calibri"/>
              </a:rPr>
              <a:t> Prints the map with the nodes</a:t>
            </a:r>
            <a:endParaRPr lang="en-US" b="0" i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b="0" i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Void move (int direction, int[] coordinates) – Moves to a new node in the specified direction from the current node at the given coordinates. If the new node doesn’t exist, it creates one.</a:t>
            </a:r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Void </a:t>
            </a:r>
            <a:r>
              <a:rPr lang="en-US" err="1">
                <a:ea typeface="Calibri"/>
                <a:cs typeface="Calibri"/>
              </a:rPr>
              <a:t>writeData</a:t>
            </a:r>
            <a:r>
              <a:rPr lang="en-US">
                <a:ea typeface="Calibri"/>
                <a:cs typeface="Calibri"/>
              </a:rPr>
              <a:t> ( int data, String </a:t>
            </a:r>
            <a:r>
              <a:rPr lang="en-US" err="1">
                <a:ea typeface="Calibri"/>
                <a:cs typeface="Calibri"/>
              </a:rPr>
              <a:t>who_colour</a:t>
            </a:r>
            <a:r>
              <a:rPr lang="en-US">
                <a:ea typeface="Calibri"/>
                <a:cs typeface="Calibri"/>
              </a:rPr>
              <a:t>, int[] coordinates) – Writes data and color to the node at the given coordinates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3A296C0-AB80-C133-8844-FCD5D8442145}"/>
              </a:ext>
            </a:extLst>
          </p:cNvPr>
          <p:cNvSpPr txBox="1"/>
          <p:nvPr/>
        </p:nvSpPr>
        <p:spPr>
          <a:xfrm>
            <a:off x="5831624" y="335034"/>
            <a:ext cx="6016907" cy="61863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>
                <a:ea typeface="Calibri"/>
                <a:cs typeface="Calibri"/>
              </a:rPr>
              <a:t>Bot module:</a:t>
            </a:r>
          </a:p>
          <a:p>
            <a:endParaRPr lang="en-US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Calibri"/>
                <a:cs typeface="Calibri"/>
              </a:rPr>
              <a:t>SimulatedEnvironment</a:t>
            </a:r>
            <a:r>
              <a:rPr lang="en-US">
                <a:ea typeface="Calibri"/>
                <a:cs typeface="Calibri"/>
              </a:rPr>
              <a:t> env   // represents the environment in which the bot operates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Map </a:t>
            </a:r>
            <a:r>
              <a:rPr lang="en-US" err="1">
                <a:ea typeface="Calibri"/>
                <a:cs typeface="Calibri"/>
              </a:rPr>
              <a:t>map</a:t>
            </a:r>
            <a:r>
              <a:rPr lang="en-US">
                <a:ea typeface="Calibri"/>
                <a:cs typeface="Calibri"/>
              </a:rPr>
              <a:t>   // represents the map the bot navigates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Int coordinates[]    // stores the current coordinates of the bot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String </a:t>
            </a:r>
            <a:r>
              <a:rPr lang="en-US" err="1">
                <a:ea typeface="Calibri"/>
                <a:cs typeface="Calibri"/>
              </a:rPr>
              <a:t>terminal_colour</a:t>
            </a:r>
            <a:r>
              <a:rPr lang="en-US">
                <a:ea typeface="Calibri"/>
                <a:cs typeface="Calibri"/>
              </a:rPr>
              <a:t>    // </a:t>
            </a:r>
            <a:r>
              <a:rPr lang="en-US" err="1">
                <a:ea typeface="Calibri"/>
                <a:cs typeface="Calibri"/>
              </a:rPr>
              <a:t>colour</a:t>
            </a:r>
            <a:r>
              <a:rPr lang="en-US">
                <a:ea typeface="Calibri"/>
                <a:cs typeface="Calibri"/>
              </a:rPr>
              <a:t> left behind by the bot to mark its map</a:t>
            </a:r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Bot (String </a:t>
            </a:r>
            <a:r>
              <a:rPr lang="en-US" err="1">
                <a:ea typeface="Calibri"/>
                <a:cs typeface="Calibri"/>
              </a:rPr>
              <a:t>terminal_colour</a:t>
            </a:r>
            <a:r>
              <a:rPr lang="en-US">
                <a:ea typeface="Calibri"/>
                <a:cs typeface="Calibri"/>
              </a:rPr>
              <a:t>, int[] coordinates) - Initializes a Map object, sets the coordinates and </a:t>
            </a:r>
            <a:r>
              <a:rPr lang="en-US" err="1">
                <a:ea typeface="Calibri"/>
                <a:cs typeface="Calibri"/>
              </a:rPr>
              <a:t>colour</a:t>
            </a:r>
            <a:r>
              <a:rPr lang="en-US">
                <a:ea typeface="Calibri"/>
                <a:cs typeface="Calibri"/>
              </a:rPr>
              <a:t>    // and a Copy constructor to copy map reference</a:t>
            </a:r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void </a:t>
            </a:r>
            <a:r>
              <a:rPr lang="en-US" err="1">
                <a:ea typeface="+mn-lt"/>
                <a:cs typeface="+mn-lt"/>
              </a:rPr>
              <a:t>setEnvironment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SimulatedEnvironment</a:t>
            </a:r>
            <a:r>
              <a:rPr lang="en-US">
                <a:ea typeface="+mn-lt"/>
                <a:cs typeface="+mn-lt"/>
              </a:rPr>
              <a:t> env) - Sets the env member and writes data to the map at the current coordinates.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void move(int direction) - Moves the bot in the given direction and writes data to the map at the new coordinates.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16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AF211-3736-83C2-4FB5-0D1FE5E76216}"/>
              </a:ext>
            </a:extLst>
          </p:cNvPr>
          <p:cNvSpPr txBox="1"/>
          <p:nvPr/>
        </p:nvSpPr>
        <p:spPr>
          <a:xfrm>
            <a:off x="638908" y="654710"/>
            <a:ext cx="545709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BST Module: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TreeNode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Represents a node in the Binary Search Tree with attributes for data, color, left child, and right child.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BinarySearchTree</a:t>
            </a:r>
            <a:r>
              <a:rPr lang="en-US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root: The root of the BST.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Constructor: Initializes an empty BST.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(Other methods not explicitly listed, such as insertion, deletion, and search operations on the BST.)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D4D4F-822D-DF0E-8CA5-8D41F9696AEA}"/>
              </a:ext>
            </a:extLst>
          </p:cNvPr>
          <p:cNvSpPr txBox="1"/>
          <p:nvPr/>
        </p:nvSpPr>
        <p:spPr>
          <a:xfrm>
            <a:off x="6611814" y="556846"/>
            <a:ext cx="48768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Driver: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Contains the main method for testing and running the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Instantiates objects of the Simulated Environment, Bot, and potentially other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Demonstrates how these modules work together in a simulated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283282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DSA proj review[1]</Template>
  <TotalTime>0</TotalTime>
  <Words>2660</Words>
  <Application>Microsoft Office PowerPoint</Application>
  <PresentationFormat>Widescreen</PresentationFormat>
  <Paragraphs>385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Low level design of the probe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</vt:lpstr>
      <vt:lpstr>Bot code</vt:lpstr>
      <vt:lpstr>Color, ConfigurationConstants and direction</vt:lpstr>
      <vt:lpstr>//Map.java</vt:lpstr>
      <vt:lpstr>PowerPoint Presentation</vt:lpstr>
      <vt:lpstr>Output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Artist .</dc:creator>
  <cp:lastModifiedBy>Artist .</cp:lastModifiedBy>
  <cp:revision>1</cp:revision>
  <dcterms:created xsi:type="dcterms:W3CDTF">2023-11-23T17:19:42Z</dcterms:created>
  <dcterms:modified xsi:type="dcterms:W3CDTF">2023-11-23T17:20:13Z</dcterms:modified>
</cp:coreProperties>
</file>