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</p:sldMasterIdLst>
  <p:sldIdLst>
    <p:sldId id="256" r:id="rId18"/>
    <p:sldId id="257" r:id="rId19"/>
    <p:sldId id="258" r:id="rId20"/>
    <p:sldId id="259" r:id="rId21"/>
    <p:sldId id="260" r:id="rId22"/>
    <p:sldId id="261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4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2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5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2EDEE5-1950-448D-892B-81BA91430F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91BD1FD9-5C99-45A3-80A3-E79676EADB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2EC333CA-0150-4591-8359-BCD864FAD1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110340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5687640" y="2053080"/>
            <a:ext cx="4365720" cy="4195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67D50086-6997-434C-A7F4-C0F41985BB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7918CDDD-4781-444F-ADF0-5CE12CD7B1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5C085A9D-03F1-449C-A567-F54EA25382E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D171AEC0-7B73-43F2-A410-7C1603CE4F1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B6AB3CDB-88C2-4203-A930-825FED642F9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33DB29E9-C5F8-47E2-95E8-F2967889AB3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EDF720A-6E57-47F3-B90A-10E4F2D7E1FB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5B27848A-2B79-4955-9463-48181A28C52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065E364-4720-4ED7-B67A-E3179360682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D60258CF-0CE7-4850-8E3C-8B67B244367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15778FA8-583B-49FF-B1E6-657EA74A97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A7A640ED-B47F-4F39-9FEA-9DC527949AA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3880F8A7-B849-45D2-8F97-66C7851BD16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AA42895E-DB02-4ECD-8950-EF77B290DD9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2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332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72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7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dt" idx="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ftr" idx="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9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10E30153-DB89-4E6C-966B-33A43F9CD22E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entury Gothic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strike="noStrike" spc="-1">
                <a:solidFill>
                  <a:schemeClr val="dk1"/>
                </a:solidFill>
                <a:latin typeface="Century Gothic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chemeClr val="dk1"/>
                </a:solidFill>
                <a:latin typeface="Century Gothic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chemeClr val="dk1"/>
                </a:solidFill>
                <a:latin typeface="Century Gothic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entury Gothic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entury Gothic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chemeClr val="dk1"/>
                </a:solidFill>
                <a:latin typeface="Century Gothic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24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Пятый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28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31" name="PlaceHolder 4"/>
          <p:cNvSpPr>
            <a:spLocks noGrp="1"/>
          </p:cNvSpPr>
          <p:nvPr>
            <p:ph type="ftr" idx="29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32" name="PlaceHolder 5"/>
          <p:cNvSpPr>
            <a:spLocks noGrp="1"/>
          </p:cNvSpPr>
          <p:nvPr>
            <p:ph type="sldNum" idx="30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FB76F7A-9082-4DB3-B84D-0C5E3F47B4BD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36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3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8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39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4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154880" y="2861640"/>
            <a:ext cx="8825400" cy="191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0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cap="all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dt" idx="31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44" name="PlaceHolder 4"/>
          <p:cNvSpPr>
            <a:spLocks noGrp="1"/>
          </p:cNvSpPr>
          <p:nvPr>
            <p:ph type="ftr" idx="32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45" name="PlaceHolder 5"/>
          <p:cNvSpPr>
            <a:spLocks noGrp="1"/>
          </p:cNvSpPr>
          <p:nvPr>
            <p:ph type="sldNum" idx="3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446E9BA-AE45-4F16-AAFE-C85139FACAA7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47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4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50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5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1103400" y="2060640"/>
            <a:ext cx="4395960" cy="4195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lang="en-US" sz="1200" b="0" strike="noStrike" spc="-1">
              <a:solidFill>
                <a:schemeClr val="dk1"/>
              </a:solidFill>
              <a:latin typeface="Century 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chemeClr val="dk1"/>
                </a:solidFill>
                <a:latin typeface="Century Gothic"/>
              </a:rPr>
              <a:t>Пятый уровень</a:t>
            </a:r>
            <a:endParaRPr lang="en-US" sz="1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654520" y="2055960"/>
            <a:ext cx="4395960" cy="41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lang="en-US" sz="1200" b="0" strike="noStrike" spc="-1">
              <a:solidFill>
                <a:schemeClr val="dk1"/>
              </a:solidFill>
              <a:latin typeface="Century 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chemeClr val="dk1"/>
                </a:solidFill>
                <a:latin typeface="Century Gothic"/>
              </a:rPr>
              <a:t>Пятый уровень</a:t>
            </a:r>
            <a:endParaRPr lang="en-US" sz="1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3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 idx="3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 idx="3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1A8520B-E75C-41F0-A787-CA6AC4F3B195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6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6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10340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110340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lang="en-US" sz="1200" b="0" strike="noStrike" spc="-1">
              <a:solidFill>
                <a:schemeClr val="dk1"/>
              </a:solidFill>
              <a:latin typeface="Century 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chemeClr val="dk1"/>
                </a:solidFill>
                <a:latin typeface="Century Gothic"/>
              </a:rPr>
              <a:t>Пятый уровень</a:t>
            </a:r>
            <a:endParaRPr lang="en-US" sz="1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5654520" y="1905120"/>
            <a:ext cx="439596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654520" y="2514600"/>
            <a:ext cx="4395960" cy="3741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lang="en-US" sz="1200" b="0" strike="noStrike" spc="-1">
              <a:solidFill>
                <a:schemeClr val="dk1"/>
              </a:solidFill>
              <a:latin typeface="Century 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200" b="0" strike="noStrike" spc="-1">
                <a:solidFill>
                  <a:schemeClr val="dk1"/>
                </a:solidFill>
                <a:latin typeface="Century Gothic"/>
              </a:rPr>
              <a:t>Пятый уровень</a:t>
            </a:r>
            <a:endParaRPr lang="en-US" sz="1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dt" idx="3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73" name="PlaceHolder 7"/>
          <p:cNvSpPr>
            <a:spLocks noGrp="1"/>
          </p:cNvSpPr>
          <p:nvPr>
            <p:ph type="ftr" idx="3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74" name="PlaceHolder 8"/>
          <p:cNvSpPr>
            <a:spLocks noGrp="1"/>
          </p:cNvSpPr>
          <p:nvPr>
            <p:ph type="sldNum" idx="3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5C54ACDF-69FB-4A04-85F7-0BFA217D07B8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76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7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8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dt" idx="4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83" name="PlaceHolder 3"/>
          <p:cNvSpPr>
            <a:spLocks noGrp="1"/>
          </p:cNvSpPr>
          <p:nvPr>
            <p:ph type="ftr" idx="4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84" name="PlaceHolder 4"/>
          <p:cNvSpPr>
            <a:spLocks noGrp="1"/>
          </p:cNvSpPr>
          <p:nvPr>
            <p:ph type="sldNum" idx="4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02645BF-8263-4539-9AAD-F8FDE8B552DB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8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90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9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dt" idx="4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93" name="PlaceHolder 2"/>
          <p:cNvSpPr>
            <a:spLocks noGrp="1"/>
          </p:cNvSpPr>
          <p:nvPr>
            <p:ph type="ftr" idx="4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94" name="PlaceHolder 3"/>
          <p:cNvSpPr>
            <a:spLocks noGrp="1"/>
          </p:cNvSpPr>
          <p:nvPr>
            <p:ph type="sldNum" idx="4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4AA34D04-2041-4304-9396-A2763FDA22A0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96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9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99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20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3400560" cy="144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body"/>
          </p:nvPr>
        </p:nvSpPr>
        <p:spPr>
          <a:xfrm>
            <a:off x="4784760" y="1447920"/>
            <a:ext cx="5195520" cy="457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Пятый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body"/>
          </p:nvPr>
        </p:nvSpPr>
        <p:spPr>
          <a:xfrm>
            <a:off x="1154880" y="3129120"/>
            <a:ext cx="3400560" cy="2895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dt" idx="4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05" name="PlaceHolder 5"/>
          <p:cNvSpPr>
            <a:spLocks noGrp="1"/>
          </p:cNvSpPr>
          <p:nvPr>
            <p:ph type="ftr" idx="4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06" name="PlaceHolder 6"/>
          <p:cNvSpPr>
            <a:spLocks noGrp="1"/>
          </p:cNvSpPr>
          <p:nvPr>
            <p:ph type="sldNum" idx="4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B8BB3BF-C884-45D9-926B-25C9D70D25FF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09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211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212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1153800" y="1854360"/>
            <a:ext cx="5092560" cy="1574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36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36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949440" y="1143000"/>
            <a:ext cx="3200040" cy="4571640"/>
          </a:xfrm>
          <a:prstGeom prst="rect">
            <a:avLst/>
          </a:prstGeom>
          <a:noFill/>
          <a:ln w="0">
            <a:noFill/>
          </a:ln>
          <a:effectLst>
            <a:outerShdw blurRad="50760" dist="50760" dir="5400000" rotWithShape="0">
              <a:srgbClr val="000000">
                <a:alpha val="43000"/>
              </a:srgbClr>
            </a:outerShdw>
          </a:effectLst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1154880" y="3657600"/>
            <a:ext cx="50846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dt" idx="4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17" name="PlaceHolder 5"/>
          <p:cNvSpPr>
            <a:spLocks noGrp="1"/>
          </p:cNvSpPr>
          <p:nvPr>
            <p:ph type="ftr" idx="5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18" name="PlaceHolder 6"/>
          <p:cNvSpPr>
            <a:spLocks noGrp="1"/>
          </p:cNvSpPr>
          <p:nvPr>
            <p:ph type="sldNum" idx="5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F37F0FEE-B2DC-4FEA-A68A-88C3ED0EE3ED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5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8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54880" y="4800600"/>
            <a:ext cx="882540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24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154880" y="685800"/>
            <a:ext cx="8825400" cy="3640320"/>
          </a:xfrm>
          <a:prstGeom prst="rect">
            <a:avLst/>
          </a:prstGeom>
          <a:noFill/>
          <a:ln w="0">
            <a:noFill/>
          </a:ln>
          <a:effectLst>
            <a:outerShdw blurRad="50760" dist="50760" dir="5400000" rotWithShape="0">
              <a:srgbClr val="000000">
                <a:alpha val="43000"/>
              </a:srgbClr>
            </a:outerShdw>
          </a:effectLst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154880" y="5367240"/>
            <a:ext cx="8825400" cy="493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2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dt" idx="4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ftr" idx="5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24" name="PlaceHolder 6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C4FC1E0E-8C59-4C59-8F46-78F1F9220F48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26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27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29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30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54880" y="1447920"/>
            <a:ext cx="8825400" cy="198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8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8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154880" y="3657600"/>
            <a:ext cx="8825400" cy="2361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7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ftr" idx="8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sldNum" idx="9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4AF6D63-D6F5-4F5A-8D10-AD473A56BF74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37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38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40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41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574640" y="1447920"/>
            <a:ext cx="7998840" cy="2323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8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8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930320" y="3771000"/>
            <a:ext cx="7279200" cy="341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strike="noStrike" cap="small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154880" y="4350600"/>
            <a:ext cx="8825400" cy="1676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0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ftr" idx="11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47" name="PlaceHolder 6"/>
          <p:cNvSpPr>
            <a:spLocks noGrp="1"/>
          </p:cNvSpPr>
          <p:nvPr>
            <p:ph type="sldNum" idx="12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91EAED4-E5EA-4281-B353-D4CE6A8650D5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TextBox 11"/>
          <p:cNvSpPr/>
          <p:nvPr/>
        </p:nvSpPr>
        <p:spPr>
          <a:xfrm>
            <a:off x="898200" y="971280"/>
            <a:ext cx="801720" cy="194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en-US" sz="122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“</a:t>
            </a:r>
            <a:endParaRPr lang="ru-RU" sz="1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Box 14"/>
          <p:cNvSpPr/>
          <p:nvPr/>
        </p:nvSpPr>
        <p:spPr>
          <a:xfrm>
            <a:off x="9330480" y="2613960"/>
            <a:ext cx="801720" cy="1949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 defTabSz="457200">
              <a:lnSpc>
                <a:spcPct val="100000"/>
              </a:lnSpc>
            </a:pPr>
            <a:r>
              <a:rPr lang="en-US" sz="122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Arial"/>
              </a:rPr>
              <a:t>”</a:t>
            </a:r>
            <a:endParaRPr lang="ru-RU" sz="1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5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54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5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54880" y="3124080"/>
            <a:ext cx="8825400" cy="1652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0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1154880" y="4777560"/>
            <a:ext cx="8825400" cy="86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0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dt" idx="13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ftr" idx="14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60" name="PlaceHolder 5"/>
          <p:cNvSpPr>
            <a:spLocks noGrp="1"/>
          </p:cNvSpPr>
          <p:nvPr>
            <p:ph type="sldNum" idx="15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99D0ECE-3DA6-46B9-80D3-E59527509FC9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62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6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6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32880" y="1981080"/>
            <a:ext cx="294660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52320" y="2666880"/>
            <a:ext cx="2927160" cy="358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3883680" y="1981080"/>
            <a:ext cx="293580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3873240" y="2666880"/>
            <a:ext cx="2946600" cy="358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 type="body"/>
          </p:nvPr>
        </p:nvSpPr>
        <p:spPr>
          <a:xfrm>
            <a:off x="7124760" y="19810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 type="body"/>
          </p:nvPr>
        </p:nvSpPr>
        <p:spPr>
          <a:xfrm>
            <a:off x="7124760" y="2666880"/>
            <a:ext cx="2931840" cy="358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cxnSp>
        <p:nvCxnSpPr>
          <p:cNvPr id="74" name="Straight Connector 16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w="12700" cap="rnd">
            <a:solidFill>
              <a:srgbClr val="17406D">
                <a:lumMod val="40000"/>
                <a:lumOff val="60000"/>
                <a:alpha val="40000"/>
              </a:srgbClr>
            </a:solidFill>
            <a:round/>
          </a:ln>
        </p:spPr>
      </p:cxnSp>
      <p:cxnSp>
        <p:nvCxnSpPr>
          <p:cNvPr id="75" name="Straight Connector 17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w="12700" cap="rnd">
            <a:solidFill>
              <a:srgbClr val="17406D">
                <a:lumMod val="40000"/>
                <a:lumOff val="60000"/>
                <a:alpha val="40000"/>
              </a:srgbClr>
            </a:solidFill>
            <a:round/>
          </a:ln>
        </p:spPr>
      </p:cxnSp>
      <p:sp>
        <p:nvSpPr>
          <p:cNvPr id="76" name="PlaceHolder 8"/>
          <p:cNvSpPr>
            <a:spLocks noGrp="1"/>
          </p:cNvSpPr>
          <p:nvPr>
            <p:ph type="dt" idx="16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77" name="PlaceHolder 9"/>
          <p:cNvSpPr>
            <a:spLocks noGrp="1"/>
          </p:cNvSpPr>
          <p:nvPr>
            <p:ph type="ftr" idx="17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78" name="PlaceHolder 10"/>
          <p:cNvSpPr>
            <a:spLocks noGrp="1"/>
          </p:cNvSpPr>
          <p:nvPr>
            <p:ph type="sldNum" idx="18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3F71EDFE-CE80-4317-BF06-B88D1CEA1F8F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80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81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83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84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52320" y="4250880"/>
            <a:ext cx="293976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52320" y="2209680"/>
            <a:ext cx="2939760" cy="1523520"/>
          </a:xfrm>
          <a:prstGeom prst="rect">
            <a:avLst/>
          </a:prstGeom>
          <a:noFill/>
          <a:ln w="0">
            <a:noFill/>
          </a:ln>
          <a:effectLst>
            <a:outerShdw blurRad="50760" dist="50760" dir="5400000" rotWithShape="0">
              <a:srgbClr val="000000">
                <a:alpha val="43000"/>
              </a:srgbClr>
            </a:outerShdw>
          </a:effectLst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52320" y="4827240"/>
            <a:ext cx="2939760" cy="65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3889440" y="4250880"/>
            <a:ext cx="29300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889440" y="2209680"/>
            <a:ext cx="2930040" cy="1523520"/>
          </a:xfrm>
          <a:prstGeom prst="rect">
            <a:avLst/>
          </a:prstGeom>
          <a:noFill/>
          <a:ln w="0">
            <a:noFill/>
          </a:ln>
          <a:effectLst>
            <a:outerShdw blurRad="50760" dist="50760" dir="5400000" rotWithShape="0">
              <a:srgbClr val="000000">
                <a:alpha val="43000"/>
              </a:srgbClr>
            </a:outerShdw>
          </a:effectLst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3888000" y="4827240"/>
            <a:ext cx="2934000" cy="65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2" name="PlaceHolder 8"/>
          <p:cNvSpPr>
            <a:spLocks noGrp="1"/>
          </p:cNvSpPr>
          <p:nvPr>
            <p:ph type="body"/>
          </p:nvPr>
        </p:nvSpPr>
        <p:spPr>
          <a:xfrm>
            <a:off x="7124760" y="4250880"/>
            <a:ext cx="2931840" cy="576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0" strike="noStrike" spc="-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Образец текста</a:t>
            </a:r>
            <a:endParaRPr lang="en-US" sz="2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3" name="PlaceHolder 9"/>
          <p:cNvSpPr>
            <a:spLocks noGrp="1"/>
          </p:cNvSpPr>
          <p:nvPr>
            <p:ph type="body"/>
          </p:nvPr>
        </p:nvSpPr>
        <p:spPr>
          <a:xfrm>
            <a:off x="7124760" y="2209680"/>
            <a:ext cx="2931840" cy="1523520"/>
          </a:xfrm>
          <a:prstGeom prst="rect">
            <a:avLst/>
          </a:prstGeom>
          <a:noFill/>
          <a:ln w="0">
            <a:noFill/>
          </a:ln>
          <a:effectLst>
            <a:outerShdw blurRad="50760" dist="50760" dir="5400000" rotWithShape="0">
              <a:srgbClr val="000000">
                <a:alpha val="43000"/>
              </a:srgbClr>
            </a:outerShdw>
          </a:effectLst>
        </p:spPr>
        <p:txBody>
          <a:bodyPr lIns="90000" tIns="45000" rIns="90000" bIns="45000" anchor="t">
            <a:norm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Вставка рисунка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94" name="PlaceHolder 10"/>
          <p:cNvSpPr>
            <a:spLocks noGrp="1"/>
          </p:cNvSpPr>
          <p:nvPr>
            <p:ph type="body"/>
          </p:nvPr>
        </p:nvSpPr>
        <p:spPr>
          <a:xfrm>
            <a:off x="7124400" y="4827240"/>
            <a:ext cx="2935800" cy="658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cxnSp>
        <p:nvCxnSpPr>
          <p:cNvPr id="95" name="Straight Connector 18"/>
          <p:cNvCxnSpPr/>
          <p:nvPr/>
        </p:nvCxnSpPr>
        <p:spPr>
          <a:xfrm>
            <a:off x="3726000" y="2133360"/>
            <a:ext cx="360" cy="3962880"/>
          </a:xfrm>
          <a:prstGeom prst="straightConnector1">
            <a:avLst/>
          </a:prstGeom>
          <a:ln w="12700" cap="rnd">
            <a:solidFill>
              <a:srgbClr val="17406D">
                <a:lumMod val="40000"/>
                <a:lumOff val="60000"/>
                <a:alpha val="40000"/>
              </a:srgbClr>
            </a:solidFill>
            <a:round/>
          </a:ln>
        </p:spPr>
      </p:cxnSp>
      <p:cxnSp>
        <p:nvCxnSpPr>
          <p:cNvPr id="96" name="Straight Connector 19"/>
          <p:cNvCxnSpPr/>
          <p:nvPr/>
        </p:nvCxnSpPr>
        <p:spPr>
          <a:xfrm>
            <a:off x="6962040" y="2133360"/>
            <a:ext cx="360" cy="3967200"/>
          </a:xfrm>
          <a:prstGeom prst="straightConnector1">
            <a:avLst/>
          </a:prstGeom>
          <a:ln w="12700" cap="rnd">
            <a:solidFill>
              <a:srgbClr val="17406D">
                <a:lumMod val="40000"/>
                <a:lumOff val="60000"/>
                <a:alpha val="40000"/>
              </a:srgbClr>
            </a:solidFill>
            <a:round/>
          </a:ln>
        </p:spPr>
      </p:cxnSp>
      <p:sp>
        <p:nvSpPr>
          <p:cNvPr id="97" name="PlaceHolder 11"/>
          <p:cNvSpPr>
            <a:spLocks noGrp="1"/>
          </p:cNvSpPr>
          <p:nvPr>
            <p:ph type="dt" idx="19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98" name="PlaceHolder 12"/>
          <p:cNvSpPr>
            <a:spLocks noGrp="1"/>
          </p:cNvSpPr>
          <p:nvPr>
            <p:ph type="ftr" idx="20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99" name="PlaceHolder 13"/>
          <p:cNvSpPr>
            <a:spLocks noGrp="1"/>
          </p:cNvSpPr>
          <p:nvPr>
            <p:ph type="sldNum" idx="21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6A6CF3B4-00A9-493C-8AB2-11EB778DADC3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01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02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04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05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1103400" y="2053080"/>
            <a:ext cx="8946360" cy="4195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Пятый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22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ftr" idx="23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sldNum" idx="24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C68F443-FAFD-4B20-AC6B-0AA14FF71F4D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7"/>
          <p:cNvPicPr/>
          <p:nvPr/>
        </p:nvPicPr>
        <p:blipFill>
          <a:blip r:embed="rId4"/>
          <a:srcRect l="3610"/>
          <a:stretch/>
        </p:blipFill>
        <p:spPr>
          <a:xfrm>
            <a:off x="0" y="2669760"/>
            <a:ext cx="4036680" cy="418788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6"/>
          <p:cNvPicPr/>
          <p:nvPr/>
        </p:nvPicPr>
        <p:blipFill>
          <a:blip r:embed="rId5"/>
          <a:srcRect l="35647"/>
          <a:stretch/>
        </p:blipFill>
        <p:spPr>
          <a:xfrm>
            <a:off x="0" y="2892240"/>
            <a:ext cx="1522080" cy="2365200"/>
          </a:xfrm>
          <a:prstGeom prst="rect">
            <a:avLst/>
          </a:prstGeom>
          <a:ln w="0">
            <a:noFill/>
          </a:ln>
        </p:spPr>
      </p:pic>
      <p:sp>
        <p:nvSpPr>
          <p:cNvPr id="113" name="Oval 15"/>
          <p:cNvSpPr/>
          <p:nvPr/>
        </p:nvSpPr>
        <p:spPr>
          <a:xfrm>
            <a:off x="8609040" y="1676520"/>
            <a:ext cx="2819160" cy="2819160"/>
          </a:xfrm>
          <a:prstGeom prst="ellipse">
            <a:avLst/>
          </a:prstGeom>
          <a:gradFill rotWithShape="0">
            <a:gsLst>
              <a:gs pos="0">
                <a:srgbClr val="448AD7">
                  <a:alpha val="7000"/>
                </a:srgbClr>
              </a:gs>
              <a:gs pos="36000">
                <a:srgbClr val="448AD7">
                  <a:alpha val="6000"/>
                </a:srgbClr>
              </a:gs>
              <a:gs pos="69000">
                <a:srgbClr val="448AD7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8"/>
          <p:cNvPicPr/>
          <p:nvPr/>
        </p:nvPicPr>
        <p:blipFill>
          <a:blip r:embed="rId6"/>
          <a:srcRect t="28812"/>
          <a:stretch/>
        </p:blipFill>
        <p:spPr>
          <a:xfrm>
            <a:off x="7999560" y="0"/>
            <a:ext cx="1603080" cy="1141200"/>
          </a:xfrm>
          <a:prstGeom prst="rect">
            <a:avLst/>
          </a:prstGeom>
          <a:ln w="0">
            <a:noFill/>
          </a:ln>
        </p:spPr>
      </p:pic>
      <p:pic>
        <p:nvPicPr>
          <p:cNvPr id="115" name="Picture 9"/>
          <p:cNvPicPr/>
          <p:nvPr/>
        </p:nvPicPr>
        <p:blipFill>
          <a:blip r:embed="rId7"/>
          <a:srcRect b="23333"/>
          <a:stretch/>
        </p:blipFill>
        <p:spPr>
          <a:xfrm>
            <a:off x="8605800" y="6095880"/>
            <a:ext cx="993240" cy="761760"/>
          </a:xfrm>
          <a:prstGeom prst="rect">
            <a:avLst/>
          </a:prstGeom>
          <a:ln w="0">
            <a:noFill/>
          </a:ln>
        </p:spPr>
      </p:pic>
      <p:sp>
        <p:nvSpPr>
          <p:cNvPr id="116" name="Rectangle 13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04120" y="430200"/>
            <a:ext cx="1752120" cy="58258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Образец заголовка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52320" y="887400"/>
            <a:ext cx="7422840" cy="5368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2000" b="0" strike="noStrike" spc="-1">
                <a:solidFill>
                  <a:schemeClr val="dk1"/>
                </a:solidFill>
                <a:latin typeface="Century Gothic"/>
              </a:rPr>
              <a:t>Образец текста</a:t>
            </a: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  <a:p>
            <a:pPr marL="743040" lvl="1" indent="-28584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800" b="0" strike="noStrike" spc="-1">
                <a:solidFill>
                  <a:schemeClr val="dk1"/>
                </a:solidFill>
                <a:latin typeface="Century Gothic"/>
              </a:rPr>
              <a:t>Второй уровень</a:t>
            </a:r>
            <a:endParaRPr lang="en-US" sz="1800" b="0" strike="noStrike" spc="-1">
              <a:solidFill>
                <a:schemeClr val="dk1"/>
              </a:solidFill>
              <a:latin typeface="Century Gothic"/>
            </a:endParaRPr>
          </a:p>
          <a:p>
            <a:pPr marL="1143000" lvl="2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600" b="0" strike="noStrike" spc="-1">
                <a:solidFill>
                  <a:schemeClr val="dk1"/>
                </a:solidFill>
                <a:latin typeface="Century Gothic"/>
              </a:rPr>
              <a:t>Третий уровень</a:t>
            </a:r>
            <a:endParaRPr lang="en-US" sz="1600" b="0" strike="noStrike" spc="-1">
              <a:solidFill>
                <a:schemeClr val="dk1"/>
              </a:solidFill>
              <a:latin typeface="Century Gothic"/>
            </a:endParaRPr>
          </a:p>
          <a:p>
            <a:pPr marL="1600200" lvl="3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Четвертый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  <a:p>
            <a:pPr marL="2057400" lvl="4" indent="-228600" defTabSz="457200">
              <a:lnSpc>
                <a:spcPct val="100000"/>
              </a:lnSpc>
              <a:spcBef>
                <a:spcPts val="1001"/>
              </a:spcBef>
              <a:buClr>
                <a:srgbClr val="82B1E5"/>
              </a:buClr>
              <a:buSzPct val="80000"/>
              <a:buFont typeface="Wingdings 3" charset="2"/>
              <a:buChar char=""/>
            </a:pPr>
            <a:r>
              <a:rPr lang="ru-RU" sz="1400" b="0" strike="noStrike" spc="-1">
                <a:solidFill>
                  <a:schemeClr val="dk1"/>
                </a:solidFill>
                <a:latin typeface="Century Gothic"/>
              </a:rPr>
              <a:t>Пятый уровень</a:t>
            </a:r>
            <a:endParaRPr lang="en-US" sz="14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dt" idx="25"/>
          </p:nvPr>
        </p:nvSpPr>
        <p:spPr>
          <a:xfrm rot="5400000">
            <a:off x="10155600" y="179064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&lt;дата/время&gt;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 idx="26"/>
          </p:nvPr>
        </p:nvSpPr>
        <p:spPr>
          <a:xfrm rot="5400000">
            <a:off x="8951760" y="322524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 idx="27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BAC2E7C4-2CA9-486C-99FB-7D682274BA22}" type="slidenum">
              <a:rPr lang="ru-RU" sz="2800" b="0" strike="noStrike" spc="-1">
                <a:solidFill>
                  <a:schemeClr val="dk1">
                    <a:tint val="75000"/>
                  </a:schemeClr>
                </a:solidFill>
                <a:latin typeface="Century Gothic"/>
              </a:rPr>
              <a:t>‹#›</a:t>
            </a:fld>
            <a:endParaRPr lang="ru-RU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stTosYa1/SiteTheEvents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66800" y="864720"/>
            <a:ext cx="10571760" cy="297072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200" b="0" strike="noStrike" spc="-1" dirty="0" err="1">
                <a:solidFill>
                  <a:schemeClr val="dk1"/>
                </a:solidFill>
                <a:latin typeface="Century Gothic"/>
              </a:rPr>
              <a:t>TheEvents</a:t>
            </a:r>
            <a:endParaRPr lang="en-US" sz="7200" b="0" strike="noStrike" spc="-1" dirty="0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810000" y="5280840"/>
            <a:ext cx="10571760" cy="114804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lIns="91440" tIns="45720" rIns="91440" bIns="45720" anchor="t">
            <a:norm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b="0" strike="noStrike" cap="all" spc="-1" dirty="0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Выполнили: 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r" defTabSz="457200">
              <a:lnSpc>
                <a:spcPct val="100000"/>
              </a:lnSpc>
              <a:spcBef>
                <a:spcPts val="933"/>
              </a:spcBef>
              <a:buNone/>
              <a:tabLst>
                <a:tab pos="0" algn="l"/>
              </a:tabLst>
            </a:pPr>
            <a:r>
              <a:rPr lang="ru-RU" sz="2000" b="0" strike="noStrike" cap="all" spc="-1" dirty="0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Староверов Данила и </a:t>
            </a:r>
            <a:r>
              <a:rPr lang="ru-RU" sz="2000" b="0" strike="noStrike" cap="all" spc="-1" dirty="0" err="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жученко</a:t>
            </a:r>
            <a:r>
              <a:rPr lang="ru-RU" sz="2000" b="0" strike="noStrike" cap="all" spc="-1" dirty="0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 </a:t>
            </a:r>
            <a:r>
              <a:rPr lang="ru-RU" sz="2000" b="0" strike="noStrike" cap="all" spc="-1" dirty="0" err="1">
                <a:solidFill>
                  <a:schemeClr val="lt2">
                    <a:lumMod val="40000"/>
                    <a:lumOff val="60000"/>
                  </a:schemeClr>
                </a:solidFill>
                <a:latin typeface="Century Gothic"/>
              </a:rPr>
              <a:t>трофим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933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88760" y="12024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Цели и задачи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788760" y="1521000"/>
            <a:ext cx="8108280" cy="349956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lIns="91440" tIns="45720" rIns="91440" bIns="45720" anchor="ctr">
            <a:normAutofit/>
          </a:bodyPr>
          <a:lstStyle/>
          <a:p>
            <a:pPr marL="343080" indent="-22860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Создать сайт на </a:t>
            </a:r>
            <a:r>
              <a:rPr lang="en-US" sz="2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Flask</a:t>
            </a:r>
            <a:endParaRPr lang="en-US" sz="2000" b="0" strike="noStrike" spc="-1" dirty="0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Реализовать интерфейс </a:t>
            </a:r>
            <a:r>
              <a:rPr lang="ru-RU" sz="2000" spc="-1" dirty="0">
                <a:solidFill>
                  <a:schemeClr val="dk1"/>
                </a:solidFill>
                <a:latin typeface="Arial"/>
                <a:ea typeface="Arial"/>
              </a:rPr>
              <a:t>сайта</a:t>
            </a:r>
            <a:endParaRPr lang="en-US" sz="2000" b="0" strike="noStrike" spc="-1" dirty="0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Добавить систему аккаунтов</a:t>
            </a:r>
          </a:p>
          <a:p>
            <a:pPr marL="343080" indent="-22860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b="0" strike="noStrike" spc="-1" dirty="0">
                <a:solidFill>
                  <a:schemeClr val="dk1"/>
                </a:solidFill>
                <a:latin typeface="Arial"/>
                <a:ea typeface="Arial"/>
              </a:rPr>
              <a:t>Воспользоваться базой данных</a:t>
            </a:r>
          </a:p>
          <a:p>
            <a:pPr marL="343080" indent="-22860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2000" spc="-1" dirty="0">
                <a:solidFill>
                  <a:schemeClr val="dk1"/>
                </a:solidFill>
                <a:latin typeface="Century Gothic"/>
              </a:rPr>
              <a:t>Добавить возможность смены логина, пароля, темы и языка</a:t>
            </a:r>
            <a:endParaRPr lang="en-US" sz="2000" b="0" strike="noStrike" spc="-1" dirty="0">
              <a:solidFill>
                <a:schemeClr val="dk1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66800" y="12024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Использованные технологии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66800" y="1736640"/>
            <a:ext cx="8107920" cy="407052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lIns="91440" tIns="45720" rIns="91440" bIns="45720" anchor="ctr">
            <a:noAutofit/>
          </a:bodyPr>
          <a:lstStyle/>
          <a:p>
            <a:pPr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</a:t>
            </a:r>
            <a:r>
              <a:rPr lang="en-US" sz="22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flask</a:t>
            </a:r>
            <a:r>
              <a:rPr lang="ru-RU" sz="22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 - Для работы и реализации сайта.</a:t>
            </a:r>
            <a:endParaRPr lang="ru-RU" sz="2200" b="1" i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2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flask</a:t>
            </a:r>
            <a:r>
              <a:rPr lang="ru-RU" sz="22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_</a:t>
            </a:r>
            <a:r>
              <a:rPr lang="en-US" sz="2200" b="1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sqlalchemy</a:t>
            </a:r>
            <a:r>
              <a:rPr lang="ru-RU" sz="22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– для работы с БД.</a:t>
            </a:r>
          </a:p>
          <a:p>
            <a:r>
              <a:rPr lang="ru-RU" sz="22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wtforms</a:t>
            </a:r>
            <a:r>
              <a:rPr lang="ru-RU" sz="2200" b="1" i="1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– для полей сайта</a:t>
            </a:r>
            <a:endParaRPr lang="en-US" sz="2200" b="1" i="1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2200" b="1" i="1" spc="-1" dirty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b="1" i="1" spc="-1" dirty="0" err="1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Pycharm</a:t>
            </a:r>
            <a:r>
              <a:rPr lang="en-US" sz="2200" b="1" i="1" spc="-1" dirty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ru-RU" sz="2200" b="1" i="1" spc="-1" dirty="0">
                <a:solidFill>
                  <a:schemeClr val="dk1"/>
                </a:solidFill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– для написания кода</a:t>
            </a:r>
          </a:p>
          <a:p>
            <a:endParaRPr lang="ru-RU" sz="2000" b="1" i="1" spc="-1" dirty="0">
              <a:solidFill>
                <a:schemeClr val="dk1"/>
              </a:solidFill>
              <a:effectLst/>
              <a:latin typeface="Century Gothic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66800" y="12024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Примеры работы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818640" y="2222280"/>
            <a:ext cx="8107920" cy="349956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40000"/>
              </a:srgbClr>
            </a:outerShdw>
          </a:effectLst>
        </p:spPr>
        <p:txBody>
          <a:bodyPr lIns="91440" tIns="45720" rIns="91440" bIns="45720" anchor="ctr">
            <a:normAutofit/>
          </a:bodyPr>
          <a:lstStyle/>
          <a:p>
            <a:pPr marL="343080" indent="-228600" defTabSz="4572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  <a:p>
            <a:pPr marL="343080" indent="0" defTabSz="45720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  <a:p>
            <a:pPr marL="343080" indent="-228600" defTabSz="457200">
              <a:lnSpc>
                <a:spcPct val="100000"/>
              </a:lnSpc>
              <a:spcBef>
                <a:spcPts val="961"/>
              </a:spcBef>
              <a:buNone/>
              <a:tabLst>
                <a:tab pos="0" algn="l"/>
              </a:tabLst>
            </a:pPr>
            <a:endParaRPr lang="en-US" sz="2000" b="0" strike="noStrike" spc="-1">
              <a:solidFill>
                <a:schemeClr val="dk1"/>
              </a:solidFill>
              <a:latin typeface="Century Gothic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6BB332-5044-982F-2C23-59A161D708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0" y="2997200"/>
            <a:ext cx="6513916" cy="36640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FC000F-0DA5-B78F-7338-8BB35998A6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6076" y="1874708"/>
            <a:ext cx="5526372" cy="3108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66800" y="12024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Заключение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0" name="TextBox 4"/>
          <p:cNvSpPr/>
          <p:nvPr/>
        </p:nvSpPr>
        <p:spPr>
          <a:xfrm>
            <a:off x="766800" y="1521000"/>
            <a:ext cx="8075160" cy="101420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sz="2000" b="0" strike="noStrike" spc="-1" dirty="0">
                <a:solidFill>
                  <a:schemeClr val="dk1"/>
                </a:solidFill>
                <a:latin typeface="Century Gothic"/>
              </a:rPr>
              <a:t>Это наш первый серьёзный проект </a:t>
            </a:r>
            <a:r>
              <a:rPr lang="ru-RU" sz="2000" spc="-1" dirty="0">
                <a:solidFill>
                  <a:schemeClr val="dk1"/>
                </a:solidFill>
                <a:latin typeface="Century Gothic"/>
              </a:rPr>
              <a:t>по созданию сайта</a:t>
            </a:r>
            <a:r>
              <a:rPr lang="en-US" sz="2000" b="0" strike="noStrike" spc="-1" dirty="0">
                <a:solidFill>
                  <a:schemeClr val="dk1"/>
                </a:solidFill>
                <a:latin typeface="Century Gothic"/>
              </a:rPr>
              <a:t>.</a:t>
            </a:r>
            <a:r>
              <a:rPr lang="ru-RU" sz="2000" b="0" strike="noStrike" spc="-1" dirty="0">
                <a:solidFill>
                  <a:schemeClr val="dk1"/>
                </a:solidFill>
                <a:latin typeface="Century Gothic"/>
              </a:rPr>
              <a:t> Создавая его мы научились </a:t>
            </a:r>
            <a:r>
              <a:rPr lang="ru-RU" sz="2000" spc="-1" dirty="0">
                <a:solidFill>
                  <a:schemeClr val="dk1"/>
                </a:solidFill>
                <a:latin typeface="Century Gothic"/>
              </a:rPr>
              <a:t>разрабатывать интерфейс</a:t>
            </a:r>
            <a:r>
              <a:rPr lang="ru-RU" sz="2000" b="0" strike="noStrike" spc="-1" dirty="0">
                <a:solidFill>
                  <a:schemeClr val="dk1"/>
                </a:solidFill>
                <a:latin typeface="Century Gothic"/>
              </a:rPr>
              <a:t>, менять тему и язык сайта, работать </a:t>
            </a:r>
            <a:r>
              <a:rPr lang="ru-RU" sz="2000" spc="-1" dirty="0">
                <a:solidFill>
                  <a:schemeClr val="dk1"/>
                </a:solidFill>
                <a:latin typeface="Century Gothic"/>
              </a:rPr>
              <a:t>с БД для авторизаций</a:t>
            </a:r>
            <a:r>
              <a:rPr lang="ru-RU" sz="2000" b="0" strike="noStrike" spc="-1" dirty="0">
                <a:solidFill>
                  <a:schemeClr val="dk1"/>
                </a:solidFill>
                <a:latin typeface="Century Gothic"/>
              </a:rPr>
              <a:t>.</a:t>
            </a:r>
            <a:endParaRPr lang="ru-RU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46200" y="452880"/>
            <a:ext cx="9404280" cy="1400040"/>
          </a:xfrm>
          <a:prstGeom prst="rect">
            <a:avLst/>
          </a:prstGeom>
          <a:noFill/>
          <a:ln w="0">
            <a:noFill/>
          </a:ln>
          <a:effectLst>
            <a:outerShdw blurRad="50760" rotWithShape="0">
              <a:srgbClr val="000000">
                <a:alpha val="60000"/>
              </a:srgbClr>
            </a:outerShdw>
          </a:effectLst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ru-RU" sz="4200" b="0" strike="noStrike" spc="-1">
                <a:solidFill>
                  <a:schemeClr val="dk2"/>
                </a:solidFill>
                <a:latin typeface="Century Gothic"/>
              </a:rPr>
              <a:t>Ссылки на исходный код</a:t>
            </a:r>
            <a:endParaRPr lang="en-US" sz="4200" b="0" strike="noStrike" spc="-1">
              <a:solidFill>
                <a:schemeClr val="dk1"/>
              </a:solidFill>
              <a:latin typeface="Century Gothic"/>
            </a:endParaRPr>
          </a:p>
        </p:txBody>
      </p:sp>
      <p:sp>
        <p:nvSpPr>
          <p:cNvPr id="232" name="TextBox 3"/>
          <p:cNvSpPr/>
          <p:nvPr/>
        </p:nvSpPr>
        <p:spPr>
          <a:xfrm>
            <a:off x="646200" y="2082040"/>
            <a:ext cx="949680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457200">
              <a:lnSpc>
                <a:spcPct val="100000"/>
              </a:lnSpc>
            </a:pPr>
            <a:r>
              <a:rPr lang="ru-RU" dirty="0">
                <a:hlinkClick r:id="rId2"/>
              </a:rPr>
              <a:t>JustTosYa1/</a:t>
            </a:r>
            <a:r>
              <a:rPr lang="ru-RU" dirty="0" err="1">
                <a:hlinkClick r:id="rId2"/>
              </a:rPr>
              <a:t>SiteTheEvents</a:t>
            </a:r>
            <a:r>
              <a:rPr lang="ru-RU" dirty="0">
                <a:hlinkClick r:id="rId2"/>
              </a:rPr>
              <a:t>: Сайт выбора отелей и мероприятий.</a:t>
            </a:r>
            <a:endParaRPr lang="ru-RU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Ион">
  <a:themeElements>
    <a:clrScheme name="Синий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">
      <a:majorFont>
        <a:latin typeface="Century Gothic" panose="020B0502020202020204"/>
        <a:ea typeface=""/>
        <a:cs typeface=""/>
      </a:majorFont>
      <a:minorFont>
        <a:latin typeface="Century Gothic" panose="020B0502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lumMod val="124000"/>
              </a:schemeClr>
            </a:gs>
            <a:gs pos="100000">
              <a:schemeClr val="phClr">
                <a:tint val="96000"/>
                <a:shade val="88000"/>
                <a:lumMod val="76000"/>
              </a:schemeClr>
            </a:gs>
          </a:gsLst>
          <a:path path="circle">
            <a:fillToRect l="45000" t="65000" r="125000" b="100000"/>
          </a:path>
          <a:tileRect/>
        </a:gradFill>
        <a:blipFill rotWithShape="1">
          <a:blip xmlns:r="http://schemas.openxmlformats.org/officeDocument/2006/relationships" r:embed="rId1"/>
          <a:srcRect/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286</TotalTime>
  <Words>112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17</vt:i4>
      </vt:variant>
      <vt:variant>
        <vt:lpstr>Заголовки слайдов</vt:lpstr>
      </vt:variant>
      <vt:variant>
        <vt:i4>6</vt:i4>
      </vt:variant>
    </vt:vector>
  </HeadingPairs>
  <TitlesOfParts>
    <vt:vector size="30" baseType="lpstr">
      <vt:lpstr>Arial</vt:lpstr>
      <vt:lpstr>Calibri</vt:lpstr>
      <vt:lpstr>Century Gothic</vt:lpstr>
      <vt:lpstr>Symbol</vt:lpstr>
      <vt:lpstr>Times New Roman</vt:lpstr>
      <vt:lpstr>Wingdings</vt:lpstr>
      <vt:lpstr>Wingdings 3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Ион</vt:lpstr>
      <vt:lpstr>TheEvents</vt:lpstr>
      <vt:lpstr>Цели и задачи</vt:lpstr>
      <vt:lpstr>Использованные технологии</vt:lpstr>
      <vt:lpstr>Примеры работы</vt:lpstr>
      <vt:lpstr>Заключение</vt:lpstr>
      <vt:lpstr>Ссылки на исходный код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змейка</dc:title>
  <dc:subject/>
  <dc:creator>kirill ilin</dc:creator>
  <dc:description/>
  <cp:lastModifiedBy>PC</cp:lastModifiedBy>
  <cp:revision>10</cp:revision>
  <dcterms:created xsi:type="dcterms:W3CDTF">2023-06-11T16:14:36Z</dcterms:created>
  <dcterms:modified xsi:type="dcterms:W3CDTF">2025-05-17T13:43:24Z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6</vt:i4>
  </property>
</Properties>
</file>