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Proxima Nova Extrabold" panose="020B0604020202020204" charset="0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46593a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46593a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46593aa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46593aa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326bdd5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1326bdd5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1326bdd5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1326bdd5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326bdd55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326bdd55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520e3e39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520e3e39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20e3e3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20e3e3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46593aa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46593aa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20e3e3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20e3e3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646593aaf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646593aaf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Jordan: Child Problems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Leo: Adult Problems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7d7a53f8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7d7a53f8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7d7a53f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7d7a53f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d7a53f8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d7a53f8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d7a53f8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d7a53f8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676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 Extrabold"/>
              <a:buNone/>
              <a:defRPr sz="28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617275"/>
            <a:ext cx="8520600" cy="11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Wungus &amp; Jimmy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911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Final Story Game Treatment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650" y="465075"/>
            <a:ext cx="2208710" cy="23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61250" y="1782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Proxima Nova"/>
                <a:ea typeface="Proxima Nova"/>
                <a:cs typeface="Proxima Nova"/>
                <a:sym typeface="Proxima Nova"/>
              </a:rPr>
              <a:t>Jordan Cattelona</a:t>
            </a:r>
            <a:endParaRPr>
              <a:solidFill>
                <a:srgbClr val="FFF2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Proxima Nova"/>
                <a:ea typeface="Proxima Nova"/>
                <a:cs typeface="Proxima Nova"/>
                <a:sym typeface="Proxima Nova"/>
              </a:rPr>
              <a:t>Leo Bunyea</a:t>
            </a:r>
            <a:endParaRPr>
              <a:solidFill>
                <a:srgbClr val="FFF2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General Experience Goals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players to find comedy in the content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player</a:t>
            </a:r>
            <a:r>
              <a:rPr lang="en-US" dirty="0"/>
              <a:t>s</a:t>
            </a:r>
            <a:r>
              <a:rPr lang="en" dirty="0"/>
              <a:t> to relate to the experiences depicted in the microgames</a:t>
            </a:r>
            <a:endParaRPr dirty="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725" y="1958075"/>
            <a:ext cx="2457102" cy="299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Measurable Experience Goals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micro-game completed in less than 30 seconds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Event sent upon start and completion of each microgame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85% of players complete every micro-game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Event sent upon completion of final game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Players pick their microgame set within 10 seconds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Event sent upon starting up the game and picking the first set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l="23602" r="20992"/>
          <a:stretch/>
        </p:blipFill>
        <p:spPr>
          <a:xfrm>
            <a:off x="3325437" y="1688650"/>
            <a:ext cx="2971801" cy="32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Playtesting and Analytics Results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4">
            <a:alphaModFix/>
          </a:blip>
          <a:srcRect l="22395" r="18977"/>
          <a:stretch/>
        </p:blipFill>
        <p:spPr>
          <a:xfrm>
            <a:off x="75025" y="1688650"/>
            <a:ext cx="3139676" cy="32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 rotWithShape="1">
          <a:blip r:embed="rId5">
            <a:alphaModFix/>
          </a:blip>
          <a:srcRect l="24711" r="25072"/>
          <a:stretch/>
        </p:blipFill>
        <p:spPr>
          <a:xfrm>
            <a:off x="6407975" y="1688650"/>
            <a:ext cx="2668200" cy="32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8675"/>
            <a:ext cx="6553200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0" y="198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Survey Results</a:t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6911600" y="1446625"/>
            <a:ext cx="1853700" cy="428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6911600" y="3407675"/>
            <a:ext cx="1853700" cy="428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6911600" y="2508325"/>
            <a:ext cx="1853700" cy="428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Microgames lacking in signifiers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Exaggerate events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Vomit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Gross veggies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476" y="136575"/>
            <a:ext cx="1967825" cy="22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2425" y="2571750"/>
            <a:ext cx="2011925" cy="23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1425" y="2571750"/>
            <a:ext cx="2136256" cy="23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1424" y="134238"/>
            <a:ext cx="2136250" cy="2218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34031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Demo time.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650" y="903725"/>
            <a:ext cx="2208710" cy="23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Key Features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Showcases the comedy in wanting what you can’t have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sets of three vignette style microgames about how much it sucks to be kid or a young adult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microgame has a simple mechanic that can be learned in seconds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color palettes, one for child experiences and one for young adult experiences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play experiences in any order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Target Audience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8-12 year old kids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20-28 year old adults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53045">
            <a:off x="4663021" y="1437776"/>
            <a:ext cx="3966248" cy="25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52390">
            <a:off x="1922225" y="2649537"/>
            <a:ext cx="28765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Play Description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0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Problems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Eat Vegetables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Continually click to peck away at the gross dinner that your parents have prepared for you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Height Requirements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on specific beads to navigate an  amusement park line only to find you’re not tall enough for the ride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Enforced Bedtime</a:t>
            </a:r>
            <a:endParaRPr sz="1400"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Play their gameboy after bedtime without their parents catching them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5029200" y="1152475"/>
            <a:ext cx="380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Adult Problems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Stolen Food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Hunt through the refrigerator moving aside old and expired food to get to your food, only to find that your roommate has eaten it already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Amusement Park Sickness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to hold in your vomit while riding a rollercoaster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Distracting Notifications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 kept awake by your pesky smartphone continually going off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46" y="0"/>
            <a:ext cx="50635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084" y="0"/>
            <a:ext cx="52598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888" y="0"/>
            <a:ext cx="4714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874" y="0"/>
            <a:ext cx="48702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On-screen Show (16:9)</PresentationFormat>
  <Paragraphs>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Proxima Nova Extrabold</vt:lpstr>
      <vt:lpstr>Arial</vt:lpstr>
      <vt:lpstr>Proxima Nova</vt:lpstr>
      <vt:lpstr>Simple Light</vt:lpstr>
      <vt:lpstr>Just Wungus &amp; Jimmy</vt:lpstr>
      <vt:lpstr>PowerPoint Presentation</vt:lpstr>
      <vt:lpstr>Key Features</vt:lpstr>
      <vt:lpstr>Target Audience</vt:lpstr>
      <vt:lpstr>Play Description</vt:lpstr>
      <vt:lpstr>PowerPoint Presentation</vt:lpstr>
      <vt:lpstr>PowerPoint Presentation</vt:lpstr>
      <vt:lpstr>PowerPoint Presentation</vt:lpstr>
      <vt:lpstr>PowerPoint Presentation</vt:lpstr>
      <vt:lpstr>General Experience Goals</vt:lpstr>
      <vt:lpstr>Measurable Experience Goals</vt:lpstr>
      <vt:lpstr>Playtesting and Analytics Results</vt:lpstr>
      <vt:lpstr>Survey Results</vt:lpstr>
      <vt:lpstr>Critique</vt:lpstr>
      <vt:lpstr>Demo time.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Wungus &amp; Jimmy</dc:title>
  <cp:lastModifiedBy>Leo Bunyea</cp:lastModifiedBy>
  <cp:revision>1</cp:revision>
  <dcterms:modified xsi:type="dcterms:W3CDTF">2019-04-26T16:04:06Z</dcterms:modified>
</cp:coreProperties>
</file>