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Proxima Nova Extrabold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Extrabold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20e3e3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20e3e3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20e3e3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20e3e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20e3e3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20e3e3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520e3e3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520e3e3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20e3e3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20e3e3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20e3e3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20e3e3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20e3e39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20e3e39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520e3e3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520e3e3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A676E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Extrabold"/>
              <a:buNone/>
              <a:defRPr sz="28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●"/>
              <a:defRPr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roxima Nova"/>
              <a:buChar char="■"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617275"/>
            <a:ext cx="8520600" cy="11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Wungus &amp; Jimmy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Present an analysis of...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46507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338" y="246087"/>
            <a:ext cx="4651325" cy="4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Experience</a:t>
            </a:r>
            <a:r>
              <a:rPr lang="en">
                <a:solidFill>
                  <a:srgbClr val="FFF2CC"/>
                </a:solidFill>
              </a:rPr>
              <a:t> </a:t>
            </a:r>
            <a:r>
              <a:rPr lang="en"/>
              <a:t>goals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Click to the beat of a 120bpm looping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beads in a predetermined order without moving their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playtime last longer than 60 seconds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2917">
            <a:off x="1055175" y="2742402"/>
            <a:ext cx="2979449" cy="18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3731" y="2839475"/>
            <a:ext cx="1414375" cy="16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775" y="2389350"/>
            <a:ext cx="2569150" cy="257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Click on the beat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track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reward and screen pulse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 beat penalty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25605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Collect in order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Shrinking beads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Bead color change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2004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Finish in over 60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Movement punishments slow the player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Staggered bead shrinking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Click on the downbeat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counter increasing every frame, take the counter at the moment of a click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counter modulo thirty (the length of one beat)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25605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Collect in order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Records the grid coordinate of each collected bead in real time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200400" y="1152475"/>
            <a:ext cx="2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Finish in over 60</a:t>
            </a:r>
            <a:endParaRPr u="sng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 sent at the end of the game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Timestamped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025" y="1918987"/>
            <a:ext cx="4375759" cy="284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5" y="1935167"/>
            <a:ext cx="4691900" cy="281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2572" l="0" r="0" t="0"/>
          <a:stretch/>
        </p:blipFill>
        <p:spPr>
          <a:xfrm>
            <a:off x="213075" y="1693550"/>
            <a:ext cx="4619375" cy="26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150" y="1689200"/>
            <a:ext cx="4006749" cy="266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Baseline vs Post-mod </a:t>
            </a:r>
            <a:r>
              <a:rPr lang="en"/>
              <a:t>Player Behavior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75" y="1877625"/>
            <a:ext cx="45339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200" y="1836750"/>
            <a:ext cx="4255626" cy="27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4031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Any questions?</a:t>
            </a:r>
            <a:endParaRPr>
              <a:solidFill>
                <a:srgbClr val="FFF2CC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650" y="903725"/>
            <a:ext cx="2208710" cy="23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