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roxima Nova Extrabold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d7a53f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d7a53f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d7a53f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d7a53f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d7a53f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d7a53f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20e3e3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20e3e3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20e3e3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20e3e3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46593aa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46593aa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df5333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df533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20e3e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20e3e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46593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46593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46593a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46593a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46593aa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46593aa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Jordan: Child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Leo: Adult Problems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d7a53f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d7a53f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A67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Extrabold"/>
              <a:buNone/>
              <a:defRPr sz="2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17275"/>
            <a:ext cx="8520600" cy="11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Wungus &amp; Jimmy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1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Story Game Treatment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465075"/>
            <a:ext cx="2208710" cy="23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1250" y="1782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Jordan Cattelona</a:t>
            </a:r>
            <a:endParaRPr>
              <a:solidFill>
                <a:srgbClr val="FFF2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Leo Bunyea</a:t>
            </a:r>
            <a:endParaRPr>
              <a:solidFill>
                <a:srgbClr val="FFF2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403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Any questions?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903725"/>
            <a:ext cx="2208710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800" y="1501813"/>
            <a:ext cx="2139875" cy="21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Key Features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Showcases the comedy in wanting what you can’t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sets of three vignette style microgames about how much it sucks to be kid or a young adult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microgame has a simple and unique mechanic that can be learned in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color palettes, one for child experiences and one for young adult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play sets of experiences in any order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00" y="402750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0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600" y="2981900"/>
            <a:ext cx="2381250" cy="176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Target Audience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8-12 year old kids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20-28 year old adults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53045">
            <a:off x="4663021" y="1437776"/>
            <a:ext cx="3966248" cy="25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52390">
            <a:off x="1922225" y="2649537"/>
            <a:ext cx="28765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General Experience Goals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players to find comedy in the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player to relate to the experiences depicted in the microgames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25" y="1958075"/>
            <a:ext cx="2457102" cy="2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Measurable </a:t>
            </a:r>
            <a:r>
              <a:rPr lang="en">
                <a:solidFill>
                  <a:srgbClr val="FFF2CC"/>
                </a:solidFill>
              </a:rPr>
              <a:t>Experience Goals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micro-game completed in less than 30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start and completion of each microgame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85% of players complete every micro-game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completion of final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Players pick their microgame set within 10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starting up the game and picking the first 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Play Description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8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Problems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Eat vegetables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Continually click to peck away at the gross dinner that your parents have prepared for you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Enforced Bedtime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 their gameboy after bedtime without their parents catching them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Height Requirements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specific beads to navigate an  amusement park line only to find you’re not tall enough for the ride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029200" y="1152475"/>
            <a:ext cx="38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 Problems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Pay off loans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payments by clicking on money beads when they appear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Deal with roommates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Hunt through the refrigerator moving aside old and expired food to get to your food, only to find that your roommate has eaten it already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their own appointments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dial the right number on a phone, but get it wrong every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