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roxima Nova Extrabold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46593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46593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46593a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46593a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326bdd5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326bdd5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326bdd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326bdd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326bdd5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326bdd5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20e3e3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20e3e3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20e3e3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20e3e3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46593aa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46593a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20e3e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20e3e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46593aa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46593aa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Jordan: Child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Leo: Adult Problems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d7a53f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d7a53f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7d7a53f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7d7a53f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d7a53f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d7a53f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d7a53f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d7a53f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67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Extrabold"/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17275"/>
            <a:ext cx="85206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Wungus &amp; Jimmy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Final Story Game Treatment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465075"/>
            <a:ext cx="2208710" cy="23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61250" y="1782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Jordan Cattelona</a:t>
            </a:r>
            <a:endParaRPr>
              <a:solidFill>
                <a:srgbClr val="FFF2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Proxima Nova"/>
                <a:ea typeface="Proxima Nova"/>
                <a:cs typeface="Proxima Nova"/>
                <a:sym typeface="Proxima Nova"/>
              </a:rPr>
              <a:t>Leo Bunyea</a:t>
            </a:r>
            <a:endParaRPr>
              <a:solidFill>
                <a:srgbClr val="FFF2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General Experience Goals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players to find comedy in the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player to relate to the experiences depicted in the microgames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25" y="1958075"/>
            <a:ext cx="2457102" cy="29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Measurable </a:t>
            </a:r>
            <a:r>
              <a:rPr lang="en">
                <a:solidFill>
                  <a:srgbClr val="FFF2CC"/>
                </a:solidFill>
              </a:rPr>
              <a:t>Experience Goals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micro-game completed in less than 30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start and completion of each microgame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85% of players complete every micro-game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completion of final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Players pick their microgame set within 10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Event sent upon starting up the game and picking the first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23602" r="20992" t="0"/>
          <a:stretch/>
        </p:blipFill>
        <p:spPr>
          <a:xfrm>
            <a:off x="3325437" y="1688650"/>
            <a:ext cx="2971801" cy="32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Playtesting and Analytics Results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22395" r="18977" t="0"/>
          <a:stretch/>
        </p:blipFill>
        <p:spPr>
          <a:xfrm>
            <a:off x="75025" y="1688650"/>
            <a:ext cx="3139676" cy="32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5">
            <a:alphaModFix/>
          </a:blip>
          <a:srcRect b="0" l="24711" r="25072" t="0"/>
          <a:stretch/>
        </p:blipFill>
        <p:spPr>
          <a:xfrm>
            <a:off x="6407975" y="1688650"/>
            <a:ext cx="2668200" cy="32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8675"/>
            <a:ext cx="65532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type="title"/>
          </p:nvPr>
        </p:nvSpPr>
        <p:spPr>
          <a:xfrm>
            <a:off x="0" y="198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Survey Results</a:t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6911600" y="1446625"/>
            <a:ext cx="1853700" cy="4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6911600" y="3407675"/>
            <a:ext cx="1853700" cy="4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6911600" y="2508325"/>
            <a:ext cx="1853700" cy="42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Microgames lacking in signifiers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Exaggerate events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Gross veggies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476" y="136575"/>
            <a:ext cx="1967825" cy="22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425" y="2571750"/>
            <a:ext cx="2011925" cy="2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425" y="2571750"/>
            <a:ext cx="2136256" cy="23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1424" y="134238"/>
            <a:ext cx="2136250" cy="221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40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Demo time.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90372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Key Features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Showcases the comedy in wanting what you can’t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sets of three vignette style microgames about how much it sucks to be kid or a young adult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microgame has a simple mechanic that can be learned in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color palettes, one for child experiences and one for young adult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play experiences in any order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Target Audience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8-12 year old kids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20-28 year old adults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53045">
            <a:off x="4663021" y="1437776"/>
            <a:ext cx="3966248" cy="25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2390">
            <a:off x="1922225" y="2649537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Play Description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8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Problems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Eat Vegetables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Continually click to peck away at the gross dinner that your parents have prepared for you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Height Requirements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specific beads to navigate an  amusement park line only to find you’re not tall enough for the ride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Enforced Bedtime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Play their gameboy after bedtime without their parents catching them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029200" y="1152475"/>
            <a:ext cx="380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Problems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Stolen Food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Hunt through the refrigerator moving aside old and expired food to get to your food, only to find that your roommate has eaten it already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Amusement Park Sickness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hold in your vomit while riding a rollercoaster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Distracting Notifications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kept awake by your pesky smartphone continually going off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46" y="0"/>
            <a:ext cx="50635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84" y="0"/>
            <a:ext cx="52598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888" y="0"/>
            <a:ext cx="4714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874" y="0"/>
            <a:ext cx="48702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