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Proxima Nova Extrabold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20e3e3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20e3e3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20e3e3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20e3e3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ac76f0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ac76f0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20e3e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20e3e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ac76f0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ac76f0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ac76f0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ac76f0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ac76f0b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ac76f0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c1552f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c1552f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c1552fb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c1552f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A676E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Extrabold"/>
              <a:buNone/>
              <a:defRPr sz="2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36600"/>
            <a:ext cx="8520600" cy="11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</a:t>
            </a:r>
            <a:r>
              <a:rPr lang="en" strike="sngStrike"/>
              <a:t>Wungus &amp;</a:t>
            </a:r>
            <a:r>
              <a:rPr lang="en"/>
              <a:t> Jimmy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1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Casual Game Treatment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465075"/>
            <a:ext cx="2208710" cy="23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61250" y="178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</a:rPr>
              <a:t>Jordan Cattelona</a:t>
            </a:r>
            <a:endParaRPr sz="14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</a:rPr>
              <a:t>Leo Bunyea</a:t>
            </a:r>
            <a:endParaRPr sz="14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403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Any questions?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903725"/>
            <a:ext cx="2208710" cy="23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834524" y="677113"/>
            <a:ext cx="3789276" cy="378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50" y="157175"/>
            <a:ext cx="48196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Key Features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Sliding block puzzle mechanics with a twist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Instead of unjumbling an image, you’re connecting a path between two beads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Soothing, pastel color palette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Satisfying level completion animations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Sparse, ambient music and sound effects which are suggestive of environment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Five levels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Target Audience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Women between the ages of 35 and 50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7287" l="0" r="0" t="0"/>
          <a:stretch/>
        </p:blipFill>
        <p:spPr>
          <a:xfrm rot="-321749">
            <a:off x="1502325" y="2450349"/>
            <a:ext cx="2457450" cy="172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1563">
            <a:off x="4904575" y="2350150"/>
            <a:ext cx="3243128" cy="21620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General Experience Goals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players to feel clever and have a sense of accomplishment upon completing a puzzle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players to feel soothed, relaxed, and centered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5345">
            <a:off x="774475" y="2800076"/>
            <a:ext cx="2897299" cy="1933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42017">
            <a:off x="5383075" y="2571750"/>
            <a:ext cx="2188050" cy="2188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Measurable</a:t>
            </a:r>
            <a:r>
              <a:rPr lang="en">
                <a:solidFill>
                  <a:srgbClr val="FFF2CC"/>
                </a:solidFill>
              </a:rPr>
              <a:t> Experience Goals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at least 80% of players to complete all levels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players to spend no more than three minutes on any level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players to solve levels in a certain number of moves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varies depending on the level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Play Description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players begin a level, they’re met with a grid of beads. There is a start and end bead, wall beads, and then a collection of colored beads. This collection includes a “hole” bead which signifies the space available for sliding. The colors of the start and end beads indicate what color the path created by the player must be.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325" y="661263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Play Description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Players tap a bead around the “hole bead” to indicate that’s the bead they want to slide. They then tap the “hole” bead to actually move it.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075" y="319875"/>
            <a:ext cx="2198751" cy="219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075" y="2739325"/>
            <a:ext cx="2198751" cy="21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Play Description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players successfully create path of the same colored beads from the start to the finish bead, a cascading animation plays of an entity/person traveling along it.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150" y="661250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