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9D27-70FC-4344-8478-2834B4A00D82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5F8B-F778-4526-90DE-D8DC4F486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12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9D27-70FC-4344-8478-2834B4A00D82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5F8B-F778-4526-90DE-D8DC4F486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47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9D27-70FC-4344-8478-2834B4A00D82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5F8B-F778-4526-90DE-D8DC4F486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72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9D27-70FC-4344-8478-2834B4A00D82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5F8B-F778-4526-90DE-D8DC4F486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11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9D27-70FC-4344-8478-2834B4A00D82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5F8B-F778-4526-90DE-D8DC4F486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90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9D27-70FC-4344-8478-2834B4A00D82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5F8B-F778-4526-90DE-D8DC4F486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59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9D27-70FC-4344-8478-2834B4A00D82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5F8B-F778-4526-90DE-D8DC4F486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69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077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9D27-70FC-4344-8478-2834B4A00D82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5F8B-F778-4526-90DE-D8DC4F486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61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9D27-70FC-4344-8478-2834B4A00D82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5F8B-F778-4526-90DE-D8DC4F486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27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9D27-70FC-4344-8478-2834B4A00D82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5F8B-F778-4526-90DE-D8DC4F486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62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613" y="1465729"/>
            <a:ext cx="10493188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39D27-70FC-4344-8478-2834B4A00D82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35F8B-F778-4526-90DE-D8DC4F4861A8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782" y="18632"/>
            <a:ext cx="10452847" cy="977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8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D54CE-AEA2-4A7A-ACF0-72168D408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848504"/>
            <a:ext cx="10363200" cy="2387600"/>
          </a:xfrm>
        </p:spPr>
        <p:txBody>
          <a:bodyPr>
            <a:noAutofit/>
          </a:bodyPr>
          <a:lstStyle/>
          <a:p>
            <a:r>
              <a:rPr lang="ru-RU" sz="2000" b="1" spc="-1" dirty="0">
                <a:latin typeface="Times New Roman"/>
                <a:ea typeface="DejaVu Sans"/>
              </a:rPr>
              <a:t>ФГБОУ ВО «Кубанский государственный технологический университет»</a:t>
            </a:r>
            <a:br>
              <a:rPr lang="ru-RU" sz="2000" dirty="0"/>
            </a:br>
            <a:r>
              <a:rPr lang="ru-RU" sz="2000" b="1" spc="-1" dirty="0">
                <a:latin typeface="Times New Roman"/>
                <a:ea typeface="DejaVu Sans"/>
              </a:rPr>
              <a:t>(ФГБОУ ВО «КубГТУ»)</a:t>
            </a:r>
            <a:br>
              <a:rPr lang="ru-RU" sz="2000" dirty="0"/>
            </a:br>
            <a:r>
              <a:rPr lang="ru-RU" sz="2000" b="1" spc="-1" dirty="0">
                <a:latin typeface="Times New Roman"/>
                <a:ea typeface="DejaVu Sans"/>
              </a:rPr>
              <a:t>Институт: Компьютерных систем и информационной безопасности</a:t>
            </a:r>
            <a:br>
              <a:rPr lang="ru-RU" sz="2000" dirty="0"/>
            </a:br>
            <a:r>
              <a:rPr lang="ru-RU" sz="2000" b="1" spc="-1" dirty="0">
                <a:latin typeface="Times New Roman"/>
                <a:ea typeface="DejaVu Sans"/>
              </a:rPr>
              <a:t>Кафедра: Информационных систем и программирования</a:t>
            </a:r>
            <a:br>
              <a:rPr lang="ru-RU" sz="2000" b="1" spc="-1" dirty="0">
                <a:latin typeface="Times New Roman"/>
                <a:ea typeface="DejaVu Sans"/>
              </a:rPr>
            </a:br>
            <a:br>
              <a:rPr lang="ru-RU" sz="2000" b="1" spc="-1" dirty="0">
                <a:latin typeface="Times New Roman"/>
                <a:ea typeface="DejaVu Sans"/>
              </a:rPr>
            </a:br>
            <a:br>
              <a:rPr lang="ru-RU" sz="2000" b="1" spc="-1" dirty="0">
                <a:latin typeface="Times New Roman"/>
                <a:ea typeface="DejaVu Sans"/>
              </a:rPr>
            </a:br>
            <a:br>
              <a:rPr lang="ru-RU" sz="2000" b="1" spc="-1" dirty="0">
                <a:latin typeface="Times New Roman"/>
                <a:ea typeface="DejaVu Sans"/>
              </a:rPr>
            </a:br>
            <a:r>
              <a:rPr lang="ru-RU" sz="2000" b="1" spc="-1" dirty="0">
                <a:latin typeface="Times New Roman"/>
                <a:ea typeface="DejaVu Sans"/>
              </a:rPr>
              <a:t>ЛАБОРАТОРНАЯ РАБОТА №1</a:t>
            </a:r>
            <a:br>
              <a:rPr lang="ru-RU" sz="2000" b="1" spc="-1" dirty="0">
                <a:latin typeface="Times New Roman"/>
                <a:ea typeface="DejaVu Sans"/>
              </a:rPr>
            </a:br>
            <a:r>
              <a:rPr lang="ru-RU" sz="2000" b="1" spc="-1" dirty="0">
                <a:latin typeface="Times New Roman"/>
                <a:ea typeface="DejaVu Sans"/>
              </a:rPr>
              <a:t>ОСНОВНЫЕ ПОНЯТИЯ ЯЗЫКА </a:t>
            </a:r>
            <a:r>
              <a:rPr lang="en-US" sz="2000" b="1" spc="-1" dirty="0">
                <a:latin typeface="Times New Roman"/>
                <a:ea typeface="DejaVu Sans"/>
              </a:rPr>
              <a:t>html</a:t>
            </a:r>
            <a:r>
              <a:rPr lang="ru-RU" sz="2000" b="1" spc="-1" dirty="0">
                <a:latin typeface="Times New Roman"/>
                <a:ea typeface="DejaVu Sans"/>
              </a:rPr>
              <a:t>. Структура документа </a:t>
            </a:r>
            <a:r>
              <a:rPr lang="en-US" sz="2000" b="1" spc="-1" dirty="0">
                <a:latin typeface="Times New Roman"/>
                <a:ea typeface="DejaVu Sans"/>
              </a:rPr>
              <a:t>html.</a:t>
            </a:r>
            <a:endParaRPr lang="ru-RU" sz="2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77D2DE-1233-44BF-8DD6-B135A328F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/>
              <a:t>Выполнил студент 23-КБ-ПР3</a:t>
            </a:r>
          </a:p>
          <a:p>
            <a:pPr algn="r"/>
            <a:r>
              <a:rPr lang="ru-RU" i="1" dirty="0"/>
              <a:t>Давков Ярослав</a:t>
            </a:r>
          </a:p>
          <a:p>
            <a:pPr algn="r"/>
            <a:r>
              <a:rPr lang="ru-RU" dirty="0"/>
              <a:t>Проверил </a:t>
            </a:r>
            <a:r>
              <a:rPr lang="ru-RU" spc="-1" dirty="0">
                <a:ea typeface="DejaVu Sans"/>
              </a:rPr>
              <a:t>старший преподаватель </a:t>
            </a:r>
          </a:p>
          <a:p>
            <a:pPr algn="r"/>
            <a:r>
              <a:rPr lang="ru-RU" i="1" spc="-1" dirty="0">
                <a:ea typeface="DejaVu Sans"/>
              </a:rPr>
              <a:t>Кушнир Надежда Владимировна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4735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FA9AA-7EEA-4890-A26C-0F45577FA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работы и задания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AEA0CA-ADAA-441B-AA7F-8897B9E06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400" dirty="0"/>
              <a:t>Цель работы</a:t>
            </a:r>
            <a:r>
              <a:rPr lang="en-US" sz="2400" dirty="0"/>
              <a:t>: </a:t>
            </a:r>
            <a:r>
              <a:rPr lang="ru-RU" sz="2400" dirty="0"/>
              <a:t>Ознакомление с основными понятиями языка HTML, структурой HTML-документа, обязательными метками, комментариями, способами форматирования текста, физическими и логическими стилями, приобретение навыков создания простейших статических </a:t>
            </a:r>
            <a:r>
              <a:rPr lang="ru-RU" sz="2400" dirty="0" err="1"/>
              <a:t>Web</a:t>
            </a:r>
            <a:r>
              <a:rPr lang="ru-RU" sz="2400" dirty="0"/>
              <a:t>-документов.</a:t>
            </a:r>
            <a:endParaRPr lang="en-US" sz="2400" dirty="0"/>
          </a:p>
          <a:p>
            <a:pPr marL="0" indent="0">
              <a:buNone/>
            </a:pPr>
            <a:r>
              <a:rPr lang="ru-RU" sz="2400" dirty="0"/>
              <a:t>1.	Создайте новый проект в вашей интегрированной среде разработки</a:t>
            </a:r>
          </a:p>
          <a:p>
            <a:pPr marL="0" indent="0">
              <a:buNone/>
            </a:pPr>
            <a:r>
              <a:rPr lang="ru-RU" sz="2400" dirty="0"/>
              <a:t>2.	Откройте выбранный текстовый</a:t>
            </a:r>
          </a:p>
          <a:p>
            <a:pPr marL="0" indent="0">
              <a:buNone/>
            </a:pPr>
            <a:r>
              <a:rPr lang="ru-RU" sz="2400" dirty="0"/>
              <a:t>3.	Напишите структуру HTML-документа, используя современные стандарты и                		рекомендации. </a:t>
            </a:r>
          </a:p>
          <a:p>
            <a:pPr marL="0" indent="0">
              <a:buNone/>
            </a:pPr>
            <a:r>
              <a:rPr lang="ru-RU" sz="2400" dirty="0"/>
              <a:t>4.	Сохраните ваш HTML-документ в созданной директории</a:t>
            </a:r>
          </a:p>
          <a:p>
            <a:pPr marL="457200" indent="-457200">
              <a:buAutoNum type="arabicPeriod" startAt="5"/>
            </a:pPr>
            <a:r>
              <a:rPr lang="ru-RU" sz="2400" dirty="0"/>
              <a:t>        Откройте ваш HTML-документ в любом современном веб-браузер</a:t>
            </a:r>
          </a:p>
          <a:p>
            <a:pPr marL="457200" indent="-457200">
              <a:buAutoNum type="arabicPeriod" startAt="5"/>
            </a:pPr>
            <a:r>
              <a:rPr lang="ru-RU" sz="2400" dirty="0"/>
              <a:t>	Внесите изменения в ваш HTML-документ, представляя его как вашу первую страничку. Добавьте информацию о себе, своих увлечениях, семье и другие интересные детали. Используйте современные теги и стили форматирования для абзацев.</a:t>
            </a:r>
          </a:p>
          <a:p>
            <a:pPr marL="0" indent="0">
              <a:buNone/>
            </a:pPr>
            <a:r>
              <a:rPr lang="ru-RU" sz="2400" dirty="0"/>
              <a:t>7.	В теге &lt;</a:t>
            </a:r>
            <a:r>
              <a:rPr lang="ru-RU" sz="2400" dirty="0" err="1"/>
              <a:t>title</a:t>
            </a:r>
            <a:r>
              <a:rPr lang="ru-RU" sz="2400" dirty="0"/>
              <a:t>&gt; укажите: "Домашняя страничка - [Ваше имя и фамилия]".</a:t>
            </a:r>
          </a:p>
          <a:p>
            <a:pPr marL="457200" indent="-457200">
              <a:buAutoNum type="arabicPeriod" startAt="8"/>
            </a:pPr>
            <a:r>
              <a:rPr lang="ru-RU" sz="2400" dirty="0"/>
              <a:t>        Сохраните измененный файл с новым именем</a:t>
            </a:r>
          </a:p>
          <a:p>
            <a:pPr marL="457200" indent="-457200">
              <a:buAutoNum type="arabicPeriod" startAt="8"/>
            </a:pPr>
            <a:r>
              <a:rPr lang="ru-RU" sz="2400" dirty="0"/>
              <a:t>	Просмотрите результат в вашем выбранном веб-браузере</a:t>
            </a:r>
          </a:p>
        </p:txBody>
      </p:sp>
    </p:spTree>
    <p:extLst>
      <p:ext uri="{BB962C8B-B14F-4D97-AF65-F5344CB8AC3E}">
        <p14:creationId xmlns:p14="http://schemas.microsoft.com/office/powerpoint/2010/main" val="4250825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9D0B9-328D-4C5F-BD6F-2B967221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Выполнение работы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683DF-DF48-4128-8F77-B76E68D18870}"/>
              </a:ext>
            </a:extLst>
          </p:cNvPr>
          <p:cNvSpPr txBox="1"/>
          <p:nvPr/>
        </p:nvSpPr>
        <p:spPr>
          <a:xfrm>
            <a:off x="3980330" y="2133600"/>
            <a:ext cx="698350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Создал новый проект </a:t>
            </a:r>
            <a:r>
              <a:rPr lang="en-US" sz="2400" dirty="0"/>
              <a:t>pj1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Добавил в него файл с расширением</a:t>
            </a:r>
            <a:r>
              <a:rPr lang="en-US" sz="2400" dirty="0"/>
              <a:t>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Назвал его в соответствии с номером лабораторной работы</a:t>
            </a:r>
          </a:p>
          <a:p>
            <a:r>
              <a:rPr lang="ru-RU" dirty="0"/>
              <a:t> 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AED3F47-DFA6-E308-3B3A-36F22E0A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82" y="2198985"/>
            <a:ext cx="29527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6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A5178-E751-46BC-8597-B89C4C53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Внесение изменений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4F7A2-7AA1-4DC0-9399-DCBD23B91BD7}"/>
              </a:ext>
            </a:extLst>
          </p:cNvPr>
          <p:cNvSpPr txBox="1"/>
          <p:nvPr/>
        </p:nvSpPr>
        <p:spPr>
          <a:xfrm>
            <a:off x="5540188" y="1697687"/>
            <a:ext cx="5325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Внес изменения в созданный файл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добавил картинку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сделал форматирование текста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списочную структуру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CAEB0C-B65F-0B1C-766F-7DCC83E796D2}"/>
              </a:ext>
            </a:extLst>
          </p:cNvPr>
          <p:cNvSpPr txBox="1"/>
          <p:nvPr/>
        </p:nvSpPr>
        <p:spPr>
          <a:xfrm>
            <a:off x="499042" y="1487049"/>
            <a:ext cx="609452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effectLst/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&lt;html lang="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ru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&lt;head&gt;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&lt;meta charset="UTF-8"&gt;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&lt;meta name="viewport" content="width=device-width, initial-scale=1.0"&gt;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&lt;title&gt;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Домашняя страничка - Давков Ярослав&lt;/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title&gt;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&lt;/head&gt;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&lt;header&gt;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    &lt;h1&gt;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Добро пожаловать на мою домашнюю страничку!&lt;/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h1&gt;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&lt;/header&gt;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&lt;main&gt;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    &lt;section&gt;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        &lt;h2&gt;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Обо мне&lt;/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h2&gt;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        &lt;p&gt;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            &lt;strong&gt;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Привет!&lt;/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strong&gt; 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Меня зовут &lt;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em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Давков Ярослав&lt;/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em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&gt;, 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и я рад приветствовать вас на своей первой веб-странице. </a:t>
            </a:r>
          </a:p>
          <a:p>
            <a:r>
              <a:rPr lang="ru-RU" sz="800" b="0" dirty="0">
                <a:effectLst/>
                <a:latin typeface="Consolas" panose="020B0609020204030204" pitchFamily="49" charset="0"/>
              </a:rPr>
              <a:t>                Мне 20 лет, и я изучаю 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backend-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разработку и 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DevOps.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        &lt;/p&gt;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        &lt;p&gt;&lt;strong&gt;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Профессия:&lt;/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strong&gt; 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Ещё не устроился, ищу работу&lt;/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p&gt;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        &lt;p&gt;&lt;strong&gt;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Город:&lt;/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strong&gt; 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Краснодар, Россия&lt;/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p&gt;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        &lt;p&gt;&lt;strong&gt;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Образование:&lt;/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strong&gt; 3 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курс университета&lt;/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p&gt;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    &lt;/section&gt;</a:t>
            </a:r>
          </a:p>
          <a:p>
            <a:br>
              <a:rPr lang="en-US" sz="800" b="0" dirty="0">
                <a:effectLst/>
                <a:latin typeface="Consolas" panose="020B0609020204030204" pitchFamily="49" charset="0"/>
              </a:rPr>
            </a:br>
            <a:r>
              <a:rPr lang="en-US" sz="800" b="0" dirty="0">
                <a:effectLst/>
                <a:latin typeface="Consolas" panose="020B0609020204030204" pitchFamily="49" charset="0"/>
              </a:rPr>
              <a:t>        &lt;section&gt;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        &lt;h2&gt;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Мои увлечения&lt;/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h2&gt;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ul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            &lt;li&gt;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Программирование&lt;/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li&gt;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            &lt;li&gt;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Изучение новых технологий&lt;/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li&gt;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        &lt;/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ul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    &lt;/section&gt;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&lt;/main&gt;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&lt;footer&gt;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    &lt;p&gt;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Давков Ярослав.&lt;/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p&gt;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&lt;/footer&gt;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&lt;/body&gt;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&lt;/html&gt;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9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30B4D-1854-416B-A5BF-1679192C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Итоговый результат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7ED727-7E65-587E-9CE3-57F0407D6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05" y="1266825"/>
            <a:ext cx="99822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3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heel spokes="1"/>
      </p:transition>
    </mc:Choice>
    <mc:Fallback xmlns="">
      <p:transition spd="slow">
        <p:wheel spokes="1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A6303-4697-419D-AB96-25F744DB7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Контрольные 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FBBC5C-42E7-4569-A311-39C9B6113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441" y="996531"/>
            <a:ext cx="10493188" cy="4711234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Охарактеризуйте язык тегов HTML: это язык гипертекстовой разметки текста. Он нужен, чтобы размещать на веб-странице элементы: текст, картинки, таблицы и видео. Когда вы заходите на сайт, браузер подгружает HTML-файл с информацией о структуре и контенте веб-страницы. HTML как бы выстраивает визуальный фундамент сайта, но не «запускает» сайт самостоятельно. Он всего лишь указывает, где располагаются элементы, какой у них будет базовый дизайн, откуда брать стили для элементов и скрипты (обычно их пишут на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Какова структура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HTML-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документов: структура документа HTML состоит из тегов, которые окружают содержимое и придают ему определенное техническое значение.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Перечислите обязательные метки и охарактеризуйте их: тег &lt;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является основой основ. Именно внутри него располагается вся информация. Тег &lt;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служит для хранения служебной информации. В настоящее время важным является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метатег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с атрибутом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Он позволяет установить кодировку документа. Для указания заголовка страницы используется специальный парный тег &lt;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внутри которого указывается нужная информация. После тега &lt;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в документе указывается парный тег &lt;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который является «телом» всей страницы.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Дайте определения следующих понятий: гипертекст, гиперссылка,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-сайт, URL- адрес в Интернете, фрейм апплет скрипт, браузер элемент, тэг, атрибут: гипертекст - это вид текста существующий только в электронном виде, его основным отличием от обычного текста является наличие гиперссылок (электронных ссылок) которые позволяют по одному клику переходить на другие электронные документы. Гиперссылка - часть гипертекстового документа, ссылающаяся на элемент в этом документе (команда, текст, изображение, сноска) или на другой объект (файл (документ), каталог, приложение), расположенный на локальном диске или в компьютерной сети, либо на элементы этого объекта.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- это одна страница или набор связанных по смыслу страниц, которые находятся в сети Интернет.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URL-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 - адрес информационного ресурса (файла) в сети. Фрейм - отдельный законченный HTML-документ. Тэг - основа языка HTML. Теги используются для разграничения начала и конца элементов в разметке. Атрибут - характеристика HTML-элемента, записывающийся в открывающем теге, и состоит из 2 частей: Имя — название свойства.</a:t>
            </a:r>
          </a:p>
        </p:txBody>
      </p:sp>
    </p:spTree>
    <p:extLst>
      <p:ext uri="{BB962C8B-B14F-4D97-AF65-F5344CB8AC3E}">
        <p14:creationId xmlns:p14="http://schemas.microsoft.com/office/powerpoint/2010/main" val="35961228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owerpointbase.com-816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powerpointbase.com-816</Template>
  <TotalTime>100</TotalTime>
  <Words>924</Words>
  <Application>Microsoft Office PowerPoint</Application>
  <PresentationFormat>Широкоэкранный</PresentationFormat>
  <Paragraphs>69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DejaVu Sans</vt:lpstr>
      <vt:lpstr>Times New Roman</vt:lpstr>
      <vt:lpstr>powerpointbase.com-816</vt:lpstr>
      <vt:lpstr>ФГБОУ ВО «Кубанский государственный технологический университет» (ФГБОУ ВО «КубГТУ») Институт: Компьютерных систем и информационной безопасности Кафедра: Информационных систем и программирования    ЛАБОРАТОРНАЯ РАБОТА №1 ОСНОВНЫЕ ПОНЯТИЯ ЯЗЫКА html. Структура документа html.</vt:lpstr>
      <vt:lpstr>Цель работы и задания</vt:lpstr>
      <vt:lpstr>Выполнение работы</vt:lpstr>
      <vt:lpstr>Внесение изменений</vt:lpstr>
      <vt:lpstr>Итоговый результат</vt:lpstr>
      <vt:lpstr>Контрольные 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ФГБОУ ВО «Кубанский государственный технологический университет» (ФГБОУ ВО «КубГТУ») Институт: Компьютерных систем и информационной безопасности Кафедра: Информационных систем и программирования    ЛАБОРАТОРНАЯ РАБОТА №1 ОСНОВНЫЕ ПОНЯТИЯ ЯЗЫКА html. Структура документа html.</dc:title>
  <dc:creator>Аскер Бгане</dc:creator>
  <cp:lastModifiedBy>Ярослав Давков</cp:lastModifiedBy>
  <cp:revision>5</cp:revision>
  <dcterms:created xsi:type="dcterms:W3CDTF">2024-09-11T09:41:25Z</dcterms:created>
  <dcterms:modified xsi:type="dcterms:W3CDTF">2025-09-18T18:41:14Z</dcterms:modified>
</cp:coreProperties>
</file>