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12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47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72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11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9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59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69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07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61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27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62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613" y="1465729"/>
            <a:ext cx="10493188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782" y="18632"/>
            <a:ext cx="10452847" cy="977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8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D54CE-AEA2-4A7A-ACF0-72168D408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848504"/>
            <a:ext cx="10363200" cy="2387600"/>
          </a:xfrm>
        </p:spPr>
        <p:txBody>
          <a:bodyPr>
            <a:noAutofit/>
          </a:bodyPr>
          <a:lstStyle/>
          <a:p>
            <a:r>
              <a:rPr lang="ru-RU" sz="2000" b="1" spc="-1" dirty="0">
                <a:latin typeface="Times New Roman"/>
                <a:ea typeface="DejaVu Sans"/>
              </a:rPr>
              <a:t>ФГБОУ ВО «Кубанский государственный технологический университет»</a:t>
            </a:r>
            <a:br>
              <a:rPr lang="ru-RU" sz="2000" dirty="0"/>
            </a:br>
            <a:r>
              <a:rPr lang="ru-RU" sz="2000" b="1" spc="-1" dirty="0">
                <a:latin typeface="Times New Roman"/>
                <a:ea typeface="DejaVu Sans"/>
              </a:rPr>
              <a:t>(ФГБОУ ВО «КубГТУ»)</a:t>
            </a:r>
            <a:br>
              <a:rPr lang="ru-RU" sz="2000" dirty="0"/>
            </a:br>
            <a:r>
              <a:rPr lang="ru-RU" sz="2000" b="1" spc="-1" dirty="0">
                <a:latin typeface="Times New Roman"/>
                <a:ea typeface="DejaVu Sans"/>
              </a:rPr>
              <a:t>Институт: Компьютерных систем и информационной безопасности</a:t>
            </a:r>
            <a:br>
              <a:rPr lang="ru-RU" sz="2000" dirty="0"/>
            </a:br>
            <a:r>
              <a:rPr lang="ru-RU" sz="2000" b="1" spc="-1" dirty="0">
                <a:latin typeface="Times New Roman"/>
                <a:ea typeface="DejaVu Sans"/>
              </a:rPr>
              <a:t>Кафедра: Информационных систем и программирования</a:t>
            </a:r>
            <a:br>
              <a:rPr lang="ru-RU" sz="2000" b="1" spc="-1" dirty="0">
                <a:latin typeface="Times New Roman"/>
                <a:ea typeface="DejaVu Sans"/>
              </a:rPr>
            </a:br>
            <a:br>
              <a:rPr lang="ru-RU" sz="2000" b="1" spc="-1" dirty="0">
                <a:latin typeface="Times New Roman"/>
                <a:ea typeface="DejaVu Sans"/>
              </a:rPr>
            </a:br>
            <a:br>
              <a:rPr lang="ru-RU" sz="2000" b="1" spc="-1" dirty="0">
                <a:latin typeface="Times New Roman"/>
                <a:ea typeface="DejaVu Sans"/>
              </a:rPr>
            </a:br>
            <a:br>
              <a:rPr lang="ru-RU" sz="2000" b="1" spc="-1" dirty="0">
                <a:latin typeface="Times New Roman"/>
                <a:ea typeface="DejaVu Sans"/>
              </a:rPr>
            </a:br>
            <a:r>
              <a:rPr lang="ru-RU" sz="2000" b="1" spc="-1" dirty="0">
                <a:latin typeface="Times New Roman"/>
                <a:ea typeface="DejaVu Sans"/>
              </a:rPr>
              <a:t>ЛАБОРАТОРНАЯ РАБОТА №1</a:t>
            </a:r>
            <a:br>
              <a:rPr lang="ru-RU" sz="2000" b="1" spc="-1" dirty="0">
                <a:latin typeface="Times New Roman"/>
                <a:ea typeface="DejaVu Sans"/>
              </a:rPr>
            </a:br>
            <a:r>
              <a:rPr lang="ru-RU" sz="2000" b="1" spc="-1" dirty="0">
                <a:latin typeface="Times New Roman"/>
                <a:ea typeface="DejaVu Sans"/>
              </a:rPr>
              <a:t>Форматирование текста на </a:t>
            </a:r>
            <a:r>
              <a:rPr lang="en-US" sz="2000" b="1" spc="-1" dirty="0">
                <a:latin typeface="Times New Roman"/>
                <a:ea typeface="DejaVu Sans"/>
              </a:rPr>
              <a:t>Web-</a:t>
            </a:r>
            <a:r>
              <a:rPr lang="ru-RU" sz="2000" b="1" spc="-1" dirty="0">
                <a:latin typeface="Times New Roman"/>
                <a:ea typeface="DejaVu Sans"/>
              </a:rPr>
              <a:t>странице по образцу</a:t>
            </a:r>
            <a:r>
              <a:rPr lang="en-US" sz="2000" b="1" spc="-1" dirty="0">
                <a:latin typeface="Times New Roman"/>
                <a:ea typeface="DejaVu Sans"/>
              </a:rPr>
              <a:t>.</a:t>
            </a: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77D2DE-1233-44BF-8DD6-B135A328F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Выполнил студент 23-КБ-ПР3</a:t>
            </a:r>
          </a:p>
          <a:p>
            <a:pPr algn="r"/>
            <a:r>
              <a:rPr lang="ru-RU" i="1" dirty="0"/>
              <a:t>Давков Ярослав</a:t>
            </a:r>
          </a:p>
          <a:p>
            <a:pPr algn="r"/>
            <a:r>
              <a:rPr lang="ru-RU" dirty="0"/>
              <a:t>Проверил </a:t>
            </a:r>
            <a:r>
              <a:rPr lang="ru-RU" spc="-1" dirty="0">
                <a:ea typeface="DejaVu Sans"/>
              </a:rPr>
              <a:t>старший преподаватель </a:t>
            </a:r>
          </a:p>
          <a:p>
            <a:pPr algn="r"/>
            <a:r>
              <a:rPr lang="ru-RU" i="1" spc="-1" dirty="0">
                <a:ea typeface="DejaVu Sans"/>
              </a:rPr>
              <a:t>Кушнир Надежда Владимировна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4735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FA9AA-7EEA-4890-A26C-0F45577F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работы и задания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393113B-2B10-E77F-77F1-8F1EA88ED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613" y="816746"/>
            <a:ext cx="10493188" cy="536021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 познакомиться с основами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обязательными метками,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последовательностями, комментариями, способами форматирования текста (шрифта и абзаца), физическими и логическими стилями, горизонтальными линиями.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Создайте новую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страницу в текстовом редакторе.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элементе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укажите название странички «Форматирование текста на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странице по образцу».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Отформатируйте следующий текст согласно указаниям, которые даны в скобках курсивом. Используйте линии разного вида и размера.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Создайте новую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страницу в текстовом редакторе.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элементе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укажите название странички «Форматирование текста на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странице по образцу».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файл, чтобы при его выполнении получился текст следующего формата: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3.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Создайте новую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страницу в текстовом редакторе.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элементе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укажите название странички «Использование линий».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Изобразите радугу, используя горизонтальные линии различного цвета(толщина 10 пикселов, длина 50% от ширины экрана, и выровняйте ее по центру).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4.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Создайте новую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страницу в текстовом редакторе.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элементе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укажите название странички «Домашняя страничка».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файл, чтобы при его выполнении получился текст следующего содержания: укажите ваши фамилию, имя, отчество, год рождения, название вашего учебного заведения, название специальности, группу. Отразите в нем также следующие сведения: мой город и что мне нравится в нем, мои друзья. Для оформления используйте различные шрифты, стили и способы выравнивания, а также горизонтальные линии.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0825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6B412-0F60-D4AC-50AF-738C1C07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1 задания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35DC2-D4CD-D578-FB6A-97F2E566C33E}"/>
              </a:ext>
            </a:extLst>
          </p:cNvPr>
          <p:cNvSpPr txBox="1"/>
          <p:nvPr/>
        </p:nvSpPr>
        <p:spPr>
          <a:xfrm>
            <a:off x="669242" y="1623287"/>
            <a:ext cx="60971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&lt;html lang="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ru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&lt;meta charset="UTF-8"&gt;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&lt;meta name="viewport" content="width=device-width, initial-scale=1.0"&gt;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&lt;title&gt;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Задание 1. Форматирование текста на 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Web-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странице по образцу&lt;/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title&gt;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&lt;h1 align="center"&gt;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Домашние животные&lt;/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h1&gt;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&lt;h2&gt;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Собаки&lt;/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h2&gt;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&lt;p align="left"&gt;&lt;b&gt;&lt;font color="green"&gt;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Сторожевые&lt;/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font&gt;&lt;/b&gt;&lt;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&lt;p align="right"&gt;&lt;b&gt;&lt;font color="orange"&gt;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Охотничьи&lt;/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font&gt;&lt;/b&gt;&lt;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&lt;p align="center"&gt;&lt;b&gt;&lt;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Дрессировка&lt;/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&gt;&lt;/b&gt;&lt;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&lt;p align="center"&gt;&lt;font size="3" color="red"&gt;&lt;b&gt;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Клубы Выставки Площадки&lt;/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b&gt;&lt;/font&gt;&lt;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&lt;p align="center"&gt;&lt;font color="blue"&gt;&lt;b&gt;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Стихотворение&lt;/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b&gt;&lt;/font&gt;&lt;/p&gt;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&lt;div align="left"&gt;        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&lt;font size="4"&gt;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По жизни я скромен,&lt;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Овации не надо!&lt;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Но как же я классно&lt;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Смотрюсь у снаряда!&lt;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&lt;/font&gt;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&lt;/div&gt;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&lt;/html&gt;</a:t>
            </a:r>
            <a:br>
              <a:rPr lang="en-US" sz="800" b="0" dirty="0">
                <a:effectLst/>
                <a:latin typeface="Consolas" panose="020B0609020204030204" pitchFamily="49" charset="0"/>
              </a:rPr>
            </a:br>
            <a:endParaRPr lang="en-US" sz="8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CE8622-6CAE-0101-AB74-EE099014F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169" y="1293196"/>
            <a:ext cx="6335433" cy="219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9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02A80-564B-1ED8-4796-34BA9FBE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2 задания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6BA87-7CDA-15F0-50DE-CD8158DBE40D}"/>
              </a:ext>
            </a:extLst>
          </p:cNvPr>
          <p:cNvSpPr txBox="1"/>
          <p:nvPr/>
        </p:nvSpPr>
        <p:spPr>
          <a:xfrm>
            <a:off x="516909" y="1769872"/>
            <a:ext cx="60971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&lt;html lang="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ru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&lt;meta charset="UTF-8"&gt;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&lt;meta name="viewport" content="width=device-width, initial-scale=1.0"&gt;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&lt;title&gt;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Задание 3. Использование линий&lt;/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title&gt;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&lt;h1 align="center"&gt;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Радуга&lt;/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h1&gt;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 color="red" size="10" width="50%" align="center"&gt;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 color="orange" size="10" width="50%" align="center"&gt;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 color="yellow" size="10" width="50%" align="center"&gt;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 color="green" size="10" width="50%" align="center"&gt;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 color="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lightblue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" size="10" width="50%" align="center"&gt;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 color="blue" size="10" width="50%" align="center"&gt;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 color="purple" size="10" width="50%" align="center"&gt;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&lt;p align="center"&gt;&lt;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Семь цветов радуги: красный, оранжевый, желтый, зеленый, голубой, синий, фиолетовый&lt;/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&gt;&lt;/p&gt;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&lt;/html&gt;</a:t>
            </a:r>
          </a:p>
          <a:p>
            <a:br>
              <a:rPr lang="en-US" sz="800" b="0" dirty="0">
                <a:effectLst/>
                <a:latin typeface="Consolas" panose="020B0609020204030204" pitchFamily="49" charset="0"/>
              </a:rPr>
            </a:br>
            <a:endParaRPr lang="en-US" sz="8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54572B-5368-15D2-F948-A984FBEBE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082" y="1673485"/>
            <a:ext cx="6977601" cy="210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EEE90-E8BB-8C95-9E1A-2D435ECB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3 задания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AA8F4-FA63-37AE-BD06-EB1400012812}"/>
              </a:ext>
            </a:extLst>
          </p:cNvPr>
          <p:cNvSpPr txBox="1"/>
          <p:nvPr/>
        </p:nvSpPr>
        <p:spPr>
          <a:xfrm>
            <a:off x="116507" y="662161"/>
            <a:ext cx="609713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&lt;html lang="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ru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&lt;meta charset="UTF-8"&gt;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&lt;meta name="viewport" content="width=device-width, initial-scale=1.0"&gt;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&lt;title&gt;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Задание 4. Домашняя страничка Давков Ярослав&lt;/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title&gt;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&lt;h1 align="center"&gt;&lt;font color="navy" size="6"&gt;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Добро пожаловать на мою страничку!&lt;/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font&gt;&lt;/h1&gt;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 color="blue" size="3" width="80%" align="center"&gt;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&lt;h2 align="center"&gt;&lt;font color="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darkgreen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"&gt;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Основная информация&lt;/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font&gt;&lt;/h2&gt;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&lt;p align="center"&gt;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&lt;b&gt;&lt;font size="4"&gt;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Фамилия, имя, отчество:&lt;/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font&gt;&lt;/b&gt; &lt;font color="maroon" size="4"&gt;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Давков Ярослав Сергеевич&lt;/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font&gt;&lt;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&gt;&lt;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&lt;b&gt;&lt;font size="4"&gt;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Год рождения:&lt;/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font&gt;&lt;/b&gt; &lt;font color="maroon" size="4"&gt;2005&lt;/font&gt;&lt;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&gt;&lt;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&lt;b&gt;&lt;font size="4"&gt;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Учебное заведение:&lt;/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font&gt;&lt;/b&gt; &lt;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&gt;&lt;font color="purple" size="3"&gt;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Кубанский государственный технический университет&lt;/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font&gt;&lt;/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&gt;&lt;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&gt;&lt;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&lt;b&gt;&lt;font size="4"&gt;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Специальность:&lt;/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font&gt;&lt;/b&gt; &lt;font color="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darkblue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" size="3"&gt;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Программная инженерия&lt;/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font&gt;&lt;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&gt;&lt;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&lt;b&gt;&lt;font size="4"&gt;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Группа:&lt;/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font&gt;&lt;/b&gt; &lt;font color="red" size="4"&gt;23-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КБ-ПР3&lt;/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&lt;/p&gt;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 color="green" size="2" width="60%" align="center"&gt;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&lt;h2 align="left"&gt;&lt;font color="orange"&gt;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Мой город&lt;/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font&gt;&lt;/h2&gt;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&lt;p align="left"&gt;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Я живу в замечательном городе &lt;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b&gt;&lt;font color="red" size="4"&gt;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Краснодар&lt;/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font&gt;&lt;/b&gt; - 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столице Краснодарского края.</a:t>
            </a:r>
          </a:p>
          <a:p>
            <a:r>
              <a:rPr lang="ru-RU" sz="600" b="0" dirty="0">
                <a:effectLst/>
                <a:latin typeface="Consolas" panose="020B0609020204030204" pitchFamily="49" charset="0"/>
              </a:rPr>
              <a:t>    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p&gt;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&lt;p align="justify"&gt;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&lt;font size="3"&gt;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Что мне нравится в моем городе:&lt;/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&lt;/p&gt;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ul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&lt;li&gt;&lt;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&gt;&lt;font color="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darkgreen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"&gt;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Красивые парки и скверы, особенно парк "Краснодар"&lt;/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font&gt;&lt;/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&gt;&lt;/li&gt;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&lt;li&gt;&lt;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&gt;&lt;font color="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darkgreen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"&gt;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Развитая 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IT-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сфера и множество возможностей для развития&lt;/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font&gt;&lt;/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&gt;&lt;/li&gt;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&lt;li&gt;&lt;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&gt;&lt;font color="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darkgreen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"&gt;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Теплый климат и близость к морю&lt;/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font&gt;&lt;/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&gt;&lt;/li&gt;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&lt;li&gt;&lt;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&gt;&lt;font color="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darkgreen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"&gt;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Современная архитектура и благоустройство&lt;/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font&gt;&lt;/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&gt;&lt;/li&gt;</a:t>
            </a:r>
          </a:p>
          <a:p>
            <a:r>
              <a:rPr lang="ru-RU" sz="600" dirty="0">
                <a:latin typeface="Consolas" panose="020B0609020204030204" pitchFamily="49" charset="0"/>
              </a:rPr>
              <a:t> 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    &lt;/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ul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 color="purple" size="4" width="70%" align="center"&gt;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&lt;h2 align="right"&gt;&lt;font color="brown"&gt;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Мои друзья&lt;/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font&gt;&lt;/h2&gt;</a:t>
            </a:r>
            <a:endParaRPr lang="ru-RU" sz="600" b="0" dirty="0"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&lt;div align="center"&gt;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&lt;table border="1" cellpadding="10"&gt;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    &lt;tr&gt;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        &lt;td&gt;&lt;b&gt;&lt;font color="blue"&gt;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Имя&lt;/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font&gt;&lt;/b&gt;&lt;/td&gt;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        &lt;td&gt;&lt;b&gt;&lt;font color="blue"&gt;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Увлечения&lt;/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font&gt;&lt;/b&gt;&lt;/td&gt;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    &lt;/tr&gt;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    &lt;tr&gt;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        &lt;td&gt;&lt;font color="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darkred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"&gt;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Илья&lt;/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font&gt;&lt;/td&gt;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        &lt;td&gt;&lt;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игры&lt;/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&gt;&lt;/td&gt;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    &lt;/tr&gt;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    &lt;tr&gt;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        &lt;td&gt;&lt;font color="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darkred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"&gt;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Илья&lt;/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font&gt;&lt;/td&gt;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        &lt;td&gt;&lt;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Игры и стримы&lt;/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&gt;&lt;/td&gt;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    &lt;/tr&gt;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    &lt;tr&gt;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        &lt;td&gt;&lt;font color="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darkred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"&gt;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Дмитрий&lt;/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font&gt;&lt;/td&gt;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        &lt;td&gt;&lt;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Музыка, 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backend-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разработка&lt;/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&gt;&lt;/td&gt;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    &lt;/tr&gt;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&lt;/table&gt;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&lt;/div&gt;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 color="gold" size="5" width="90%" align="center"&gt;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&lt;p align="center"&gt;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&lt;b&gt;&lt;font color="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darkmagenta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" size="5"&gt;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Спасибо за внимание!&lt;/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font&gt;&lt;/b&gt;&lt;</a:t>
            </a:r>
            <a:r>
              <a:rPr lang="en-US" sz="6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    &lt;font color="gray" size="2"&gt;© 2025 </a:t>
            </a:r>
            <a:r>
              <a:rPr lang="ru-RU" sz="600" b="0" dirty="0">
                <a:effectLst/>
                <a:latin typeface="Consolas" panose="020B0609020204030204" pitchFamily="49" charset="0"/>
              </a:rPr>
              <a:t>Давков Ярослав&lt;/</a:t>
            </a:r>
            <a:r>
              <a:rPr lang="en-US" sz="600" b="0" dirty="0">
                <a:effectLst/>
                <a:latin typeface="Consolas" panose="020B0609020204030204" pitchFamily="49" charset="0"/>
              </a:rPr>
              <a:t>font&gt;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    &lt;/p&gt;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sz="600" b="0" dirty="0">
                <a:effectLst/>
                <a:latin typeface="Consolas" panose="020B0609020204030204" pitchFamily="49" charset="0"/>
              </a:rPr>
              <a:t>&lt;/html&gt;</a:t>
            </a:r>
          </a:p>
          <a:p>
            <a:br>
              <a:rPr lang="en-US" sz="600" b="0" dirty="0">
                <a:effectLst/>
                <a:latin typeface="Consolas" panose="020B0609020204030204" pitchFamily="49" charset="0"/>
              </a:rPr>
            </a:br>
            <a:endParaRPr lang="en-US" sz="6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1932EF-27AB-D268-FF59-2D064B5B7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913" y="1125940"/>
            <a:ext cx="6067446" cy="44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3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9C842-1398-11DD-E6A8-863CB635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4 задания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4D5BE-5166-CEAD-97BA-37B081780C08}"/>
              </a:ext>
            </a:extLst>
          </p:cNvPr>
          <p:cNvSpPr txBox="1"/>
          <p:nvPr/>
        </p:nvSpPr>
        <p:spPr>
          <a:xfrm>
            <a:off x="225689" y="899197"/>
            <a:ext cx="609713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&lt;html lang="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ru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&lt;meta charset="UTF-8"&gt;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&lt;meta name="viewport" content="width=device-width, initial-scale=1.0"&gt;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&lt;title&gt;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Задание 2. Форматирование текста на 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Web-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странице по образцу&lt;/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title&gt;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&lt;p&gt;&lt;b&gt;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Элементы форматирования текста&lt;/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b&gt;&lt;/p&gt;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&lt;p&gt;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Здесь находится цитата&lt;/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p&gt;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&lt;p&gt;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Фрагменты текста можно выделять&lt;/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p&gt;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&lt;p style="text-align: center;"&gt;&lt;b&gt;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жирным&lt;/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b&gt;&lt;/p&gt;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&lt;p style="text-align: center;"&gt;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или&lt;/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p&gt;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&lt;p style="text-align: center;"&gt;&lt;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наклонным&lt;/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&gt;&lt;/p&gt;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&lt;p&gt;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шрифтом. Кроме того, можно включать в текст фрагменты с фиксированной шириной символа &lt;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sub&gt;&lt;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tt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&gt;(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имитация пишущей машинки)&lt;/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tt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&gt;&lt;/sub&gt;&lt;/p&gt;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&lt;p&gt;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Текст может быть &lt;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del&gt;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зачеркнутым&lt;/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del&gt; 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или &lt;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u&gt;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подчеркнутым.&lt;/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u&gt;&lt;/p&gt;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&lt;p&gt;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Можно также включать элементы, создающие эффект &lt;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sub&gt;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нижнего индекса&lt;/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sub&gt; 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или &lt;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sup&gt;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верхнего индекса&lt;/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sup&gt;.&lt;/p&gt;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&lt;big&gt;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Использование увеличения шрифта – 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BIG&lt;/big&gt;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&lt;small&gt;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Использование уменьшения шрифта – 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SMALL&lt;/small&gt;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&lt;p style="text-align: right;"&gt; &lt;b&gt;&lt;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Кроме физических существуют также логические стили&lt;/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&gt;&lt;/b&gt;&lt;/p&gt;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em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Использование акцента – 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EM&lt;/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em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&lt;strong&gt;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Использование сильного акцента – 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STRONG&lt;/strong&gt;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&lt;p&gt;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Фрагмент исходного текста &lt;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code&gt;CODE&lt;/code&gt;&lt;/p&gt;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&lt;samp&gt;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Использование образца – 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SAMP&lt;/samp&gt;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kbd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Текст, вводимый с клавиатуры – 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KBD&lt;/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kbd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&lt;var&gt;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Значение переменной – 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VAR&lt;/var&gt;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&lt;cite&gt;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Использование элемента 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CITE&lt;/cite&gt;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&lt;address&gt;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Так выглядит формат адреса (элемент 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ADDRESS)&lt;/address&gt;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&lt;center&gt;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Использование элемента 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CENTER&lt;/center&gt;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&lt;div style="text-align: right;"&gt;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Использование элемента 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DIV&lt;/div&gt;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&lt;p&gt;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Элемент 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BR 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обеспечивает разрыв&lt;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строки&lt;/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p&gt;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&lt;/html&gt;</a:t>
            </a:r>
          </a:p>
          <a:p>
            <a:br>
              <a:rPr lang="en-US" sz="800" b="0" dirty="0">
                <a:effectLst/>
                <a:latin typeface="Consolas" panose="020B0609020204030204" pitchFamily="49" charset="0"/>
              </a:rPr>
            </a:br>
            <a:endParaRPr lang="en-US" sz="8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24A9B1-1002-7D43-7E60-48189DCAB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205" y="1286830"/>
            <a:ext cx="5802655" cy="33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E4D13-6D58-2E3D-43A5-CD3C7FBE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61E886-719E-EEF0-B214-4A8D994AE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Дайте характеристику форматированию абзаца: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тег &lt;p&gt; в HTML позволяет задать абзацы, а атрибут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выравнивает их по левому краю, по правому краю, по центру или по ширине. Помимо них мы будем использовать глобальный атрибут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Дайте характеристику форматированию шрифта: для форматирования текста в HTML используются теги &lt;b&gt;, &lt;u&gt;, &lt;i&gt;. С помощью этих тегов можно выделить текст жирным, сделать его подчёркнутым или написанным курсивом.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Логические стили в HTML – документах: логические стили могут иметь различные отображения в разных браузерах.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&lt;ins&gt;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Тег шрифта вставки&lt;/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ins&gt;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del&gt;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Тег удаленного шрифта&lt;/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del&gt;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acronym title="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Подсказка"&gt; Подсказка&lt;/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acronym&gt;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Тег выделенного шрифта&lt;/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samp&gt;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Тег шрифта образцов&lt;/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samp&gt;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strong&gt;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Тег важных фрагментов&lt;/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strong&gt;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Комментарии 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документах: комментарий в HTML-коде задаётся так: &lt;!-- любой текст --&gt; Текст внутри комментария не отображается браузером на странице.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Горизонтальные линии: с помощью тега &lt;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можно нарисовать горизонтальную линию, вид которой зависит от используемых атрибутов, а также браузера. Тег относится к блочным элементам, поэтому линия всегда начинается с новой строки, а после неё все элементы отображаются на следующей строке. Благодаря множеству атрибутов тега &lt;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линией, созданной через этот тег, легко управлять. Если ещё подключить мощь стилей, то добавление линии в документ превращается в простое занятие.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Escape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последовательности: в HTML отдельные символы - управляющие. Их нельзя прямо применять в документе. К примеру: WEB-браузер неверно поймет такие символы, добавленные в текст: угловая скобка (левая) "&lt;" угловая скобка (правая) "&gt;" амперсанд "&amp;" двойные кавычки " ". Похожие символы на странице в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-коде следует сменить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escape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-последовательностями, которые известны еще как спецсимволы HTML. Это нужно для того,  чтобы верно их воспроизвести.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27412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816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powerpointbase.com-816</Template>
  <TotalTime>132</TotalTime>
  <Words>2447</Words>
  <Application>Microsoft Office PowerPoint</Application>
  <PresentationFormat>Широкоэкранный</PresentationFormat>
  <Paragraphs>186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DejaVu Sans</vt:lpstr>
      <vt:lpstr>Times New Roman</vt:lpstr>
      <vt:lpstr>powerpointbase.com-816</vt:lpstr>
      <vt:lpstr>ФГБОУ ВО «Кубанский государственный технологический университет» (ФГБОУ ВО «КубГТУ») Институт: Компьютерных систем и информационной безопасности Кафедра: Информационных систем и программирования    ЛАБОРАТОРНАЯ РАБОТА №1 Форматирование текста на Web-странице по образцу.</vt:lpstr>
      <vt:lpstr>Цель работы и задания</vt:lpstr>
      <vt:lpstr>Выполнение 1 задания</vt:lpstr>
      <vt:lpstr>Выполнение 2 задания</vt:lpstr>
      <vt:lpstr>Выполнение 3 задания</vt:lpstr>
      <vt:lpstr>Выполнение 4 задания</vt:lpstr>
      <vt:lpstr>Контрольные вопросы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ВО «Кубанский государственный технологический университет» (ФГБОУ ВО «КубГТУ») Институт: Компьютерных систем и информационной безопасности Кафедра: Информационных систем и программирования    ЛАБОРАТОРНАЯ РАБОТА №1 ОСНОВНЫЕ ПОНЯТИЯ ЯЗЫКА html. Структура документа html.</dc:title>
  <dc:creator>Аскер Бгане</dc:creator>
  <cp:lastModifiedBy>Ярослав Давков</cp:lastModifiedBy>
  <cp:revision>9</cp:revision>
  <dcterms:created xsi:type="dcterms:W3CDTF">2024-09-11T09:41:25Z</dcterms:created>
  <dcterms:modified xsi:type="dcterms:W3CDTF">2025-09-18T19:18:00Z</dcterms:modified>
</cp:coreProperties>
</file>