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12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47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724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11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90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594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269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5077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613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278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262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0613" y="1465729"/>
            <a:ext cx="10493188" cy="4711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39D27-70FC-4344-8478-2834B4A00D82}" type="datetimeFigureOut">
              <a:rPr lang="ru-RU" smtClean="0"/>
              <a:t>18.09.2025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5F8B-F778-4526-90DE-D8DC4F4861A8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782" y="18632"/>
            <a:ext cx="10452847" cy="9778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58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0D54CE-AEA2-4A7A-ACF0-72168D408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848504"/>
            <a:ext cx="10363200" cy="2387600"/>
          </a:xfrm>
        </p:spPr>
        <p:txBody>
          <a:bodyPr>
            <a:noAutofit/>
          </a:bodyPr>
          <a:lstStyle/>
          <a:p>
            <a:r>
              <a:rPr lang="ru-RU" sz="2000" b="1" spc="-1" dirty="0">
                <a:latin typeface="Times New Roman"/>
                <a:ea typeface="DejaVu Sans"/>
              </a:rPr>
              <a:t>ФГБОУ ВО «Кубанский государственный технологический университет»</a:t>
            </a:r>
            <a:br>
              <a:rPr lang="ru-RU" sz="2000" dirty="0"/>
            </a:br>
            <a:r>
              <a:rPr lang="ru-RU" sz="2000" b="1" spc="-1" dirty="0">
                <a:latin typeface="Times New Roman"/>
                <a:ea typeface="DejaVu Sans"/>
              </a:rPr>
              <a:t>(ФГБОУ ВО «КубГТУ»)</a:t>
            </a:r>
            <a:br>
              <a:rPr lang="ru-RU" sz="2000" dirty="0"/>
            </a:br>
            <a:r>
              <a:rPr lang="ru-RU" sz="2000" b="1" spc="-1" dirty="0">
                <a:latin typeface="Times New Roman"/>
                <a:ea typeface="DejaVu Sans"/>
              </a:rPr>
              <a:t>Институт: Компьютерных систем и информационной безопасности</a:t>
            </a:r>
            <a:br>
              <a:rPr lang="ru-RU" sz="2000" dirty="0"/>
            </a:br>
            <a:r>
              <a:rPr lang="ru-RU" sz="2000" b="1" spc="-1" dirty="0">
                <a:latin typeface="Times New Roman"/>
                <a:ea typeface="DejaVu Sans"/>
              </a:rPr>
              <a:t>Кафедра: Информационных систем и программирования</a:t>
            </a:r>
            <a:br>
              <a:rPr lang="ru-RU" sz="2000" b="1" spc="-1" dirty="0">
                <a:latin typeface="Times New Roman"/>
                <a:ea typeface="DejaVu Sans"/>
              </a:rPr>
            </a:br>
            <a:br>
              <a:rPr lang="ru-RU" sz="2000" b="1" spc="-1" dirty="0">
                <a:latin typeface="Times New Roman"/>
                <a:ea typeface="DejaVu Sans"/>
              </a:rPr>
            </a:br>
            <a:br>
              <a:rPr lang="ru-RU" sz="2000" b="1" spc="-1" dirty="0">
                <a:latin typeface="Times New Roman"/>
                <a:ea typeface="DejaVu Sans"/>
              </a:rPr>
            </a:br>
            <a:br>
              <a:rPr lang="ru-RU" sz="2000" b="1" spc="-1" dirty="0">
                <a:latin typeface="Times New Roman"/>
                <a:ea typeface="DejaVu Sans"/>
              </a:rPr>
            </a:br>
            <a:r>
              <a:rPr lang="ru-RU" sz="2000" b="1" spc="-1" dirty="0">
                <a:latin typeface="Times New Roman"/>
                <a:ea typeface="DejaVu Sans"/>
              </a:rPr>
              <a:t>ЛАБОРАТОРНАЯ РАБОТА №1</a:t>
            </a:r>
            <a:br>
              <a:rPr lang="ru-RU" sz="2000" b="1" spc="-1" dirty="0">
                <a:latin typeface="Times New Roman"/>
                <a:ea typeface="DejaVu Sans"/>
              </a:rPr>
            </a:br>
            <a:r>
              <a:rPr lang="ru-RU" sz="2000" b="1" spc="-1" dirty="0">
                <a:latin typeface="Times New Roman"/>
                <a:ea typeface="DejaVu Sans"/>
              </a:rPr>
              <a:t>управление цветом</a:t>
            </a:r>
            <a:r>
              <a:rPr lang="en-US" sz="2000" b="1" spc="-1" dirty="0">
                <a:latin typeface="Times New Roman"/>
                <a:ea typeface="DejaVu Sans"/>
              </a:rPr>
              <a:t>.</a:t>
            </a:r>
            <a:endParaRPr lang="ru-RU" sz="2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77D2DE-1233-44BF-8DD6-B135A328F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Выполнил студент 23-КБ-ПР3</a:t>
            </a:r>
          </a:p>
          <a:p>
            <a:pPr algn="r"/>
            <a:r>
              <a:rPr lang="ru-RU" i="1" dirty="0"/>
              <a:t>Давков Ярослав</a:t>
            </a:r>
          </a:p>
          <a:p>
            <a:pPr algn="r"/>
            <a:r>
              <a:rPr lang="ru-RU" dirty="0"/>
              <a:t>Проверил </a:t>
            </a:r>
            <a:r>
              <a:rPr lang="ru-RU" spc="-1" dirty="0">
                <a:ea typeface="DejaVu Sans"/>
              </a:rPr>
              <a:t>старший преподаватель </a:t>
            </a:r>
          </a:p>
          <a:p>
            <a:pPr algn="r"/>
            <a:r>
              <a:rPr lang="ru-RU" i="1" spc="-1" dirty="0">
                <a:ea typeface="DejaVu Sans"/>
              </a:rPr>
              <a:t>Кушнир Надежда Владимировна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247352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4FA9AA-7EEA-4890-A26C-0F45577FA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Цель работы и задания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393113B-2B10-E77F-77F1-8F1EA88ED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13" y="816746"/>
            <a:ext cx="10493188" cy="53602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научиться создавать цветной фон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страницы, использовать шрифт различного цвета.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1.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Создайте новую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страницу в текстовом редакторе.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элементе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&lt;TITLE&gt;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укажите название странички «Оформление цветом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страницы»..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начальном элементе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используйте соответствующий атрибут, чтобы сделать цвет фона странички черным.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Сделать надпись белым цветом «Спокойной ночи». Выровняйте ее по середине страницы. Размер шрифта 4.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Вставьте горизонтальную линю красного цвета.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Сделайте надпись желтого цвета «Приятных сновидений». Выровняйте её по середине страницы. Размер шрифта 7.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Вставьте горизонтальную линию синего цвета толщиной 10 пикселов, длиной 50% от ширины экрана и выровняйте ее по центру.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08252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6B412-0F60-D4AC-50AF-738C1C077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задания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835DC2-D4CD-D578-FB6A-97F2E566C33E}"/>
              </a:ext>
            </a:extLst>
          </p:cNvPr>
          <p:cNvSpPr txBox="1"/>
          <p:nvPr/>
        </p:nvSpPr>
        <p:spPr>
          <a:xfrm>
            <a:off x="669242" y="1623287"/>
            <a:ext cx="609713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dirty="0"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&lt;html lang="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ru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&lt;head&gt;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&lt;meta charset="UTF-8"&gt;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&lt;meta name="viewport" content="width=device-width, initial-scale=1.0"&gt;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&lt;title&gt;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Оформление цветом 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Web-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страницы&lt;/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title&gt;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&lt;body 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bgcolor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="black"&gt;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&lt;p align="center"&gt;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&lt;font color="white" size="4"&gt;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Спокойной ночи&lt;/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font&gt;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&lt;/p&gt;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 color="red"&gt;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&lt;p align="center"&gt;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    &lt;font color="yellow" size="7"&gt;</a:t>
            </a:r>
            <a:r>
              <a:rPr lang="ru-RU" sz="800" b="0" dirty="0">
                <a:effectLst/>
                <a:latin typeface="Consolas" panose="020B0609020204030204" pitchFamily="49" charset="0"/>
              </a:rPr>
              <a:t>Приятных сновидений&lt;/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font&gt;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&lt;/p&gt;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    &lt;</a:t>
            </a:r>
            <a:r>
              <a:rPr lang="en-US" sz="800" b="0" dirty="0" err="1">
                <a:effectLst/>
                <a:latin typeface="Consolas" panose="020B0609020204030204" pitchFamily="49" charset="0"/>
              </a:rPr>
              <a:t>hr</a:t>
            </a:r>
            <a:r>
              <a:rPr lang="en-US" sz="800" b="0" dirty="0">
                <a:effectLst/>
                <a:latin typeface="Consolas" panose="020B0609020204030204" pitchFamily="49" charset="0"/>
              </a:rPr>
              <a:t> color="blue" size="10" width="50%" align="center"&gt;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en-US" sz="800" b="0" dirty="0">
                <a:effectLst/>
                <a:latin typeface="Consolas" panose="020B0609020204030204" pitchFamily="49" charset="0"/>
              </a:rPr>
              <a:t>&lt;/html&gt;</a:t>
            </a:r>
          </a:p>
          <a:p>
            <a:b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800" b="0" dirty="0">
                <a:effectLst/>
                <a:latin typeface="Consolas" panose="020B0609020204030204" pitchFamily="49" charset="0"/>
              </a:rPr>
            </a:br>
            <a:endParaRPr lang="en-US" sz="8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7AFA37-3953-8974-0CA4-3FA22C099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187" y="1738313"/>
            <a:ext cx="7170087" cy="20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9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823502-5361-E628-BDF3-3635E69A8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Контрольные вопросы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C6BB72F-5F73-F6A5-1DFD-F4005A2D8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881" y="1924922"/>
            <a:ext cx="10110569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1) Цветовая гамма HTML-документа</a:t>
            </a:r>
            <a:endParaRPr kumimoji="0" lang="ru-RU" altLang="ru-RU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Цветовая гамма HTML-документа определяется атрибутами в теге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&lt;BODY&gt;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и различными способами задания цветов. Основные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атрибуры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: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bgcolor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(цвет фона документа),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text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(цвет текста),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background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(фоновое изображение в формате GIF или JPEG). В HTML существует 140-147 именованных цветов, включая 16-17 основных: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aqua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black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blue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fuchsia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gray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green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lime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maroon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navy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olive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purple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red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silver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teal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white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yellow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 и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orange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. Цвета задаются несколькими способами: именованные цвета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red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blue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), HEX-коды формата 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#RRGGBB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#FF0000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для красного), RGB-значения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rgb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(255, 0, 0)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 RGBA с прозрачностью 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rgba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(255, 0, 0, 0.5)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 HSL и HSLA. Важная особенность: цвет фона и фоновые изображения не отображаются при печати, поэтому следует избегать белого текста на цветном фоне.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2) Сочетание цветов</a:t>
            </a:r>
            <a:endParaRPr kumimoji="0" lang="ru-RU" altLang="ru-RU" sz="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Гармоничное сочетание цветов основано на нескольких принципах. Универсальные сочетания: белый цвет сочетается со всеми цветами (наилучшее с синим), черный является универсальным, серые оттенки служат нейтральной основой для ярких акцентов. Практические рекомендации включают использование 1-2 основных цветов с вариациями яркости и насыщенности для создания чистого, понятного интерфейса. Цветовая психология показывает, что теплые цвета (красный, оранжевый, желтый) создают энергичное настроение, холодные (синий, зеленый, фиолетовый) действуют успокаивающе, контрастные сочетания привлекают внимание к важным элементам. Существует палитра из 216 "безопасных" веб-цветов, корректно отображающихся на всех устройствах. Современный подход использует семантические названия цветов (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Primary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Secondary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Success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 </a:t>
            </a:r>
            <a:r>
              <a:rPr kumimoji="0" lang="ru-RU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Danger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) вместо конкретных цветов, что позволяет легко менять цветовую схему без нарушения логики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409630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816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powerpointbase.com-816</Template>
  <TotalTime>139</TotalTime>
  <Words>623</Words>
  <Application>Microsoft Office PowerPoint</Application>
  <PresentationFormat>Широкоэкранный</PresentationFormat>
  <Paragraphs>42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3" baseType="lpstr">
      <vt:lpstr>Arial</vt:lpstr>
      <vt:lpstr>berkeleyMono</vt:lpstr>
      <vt:lpstr>Calibri</vt:lpstr>
      <vt:lpstr>Calibri Light</vt:lpstr>
      <vt:lpstr>Consolas</vt:lpstr>
      <vt:lpstr>DejaVu Sans</vt:lpstr>
      <vt:lpstr>fkGroteskNeue</vt:lpstr>
      <vt:lpstr>Times New Roman</vt:lpstr>
      <vt:lpstr>powerpointbase.com-816</vt:lpstr>
      <vt:lpstr>ФГБОУ ВО «Кубанский государственный технологический университет» (ФГБОУ ВО «КубГТУ») Институт: Компьютерных систем и информационной безопасности Кафедра: Информационных систем и программирования    ЛАБОРАТОРНАЯ РАБОТА №1 управление цветом.</vt:lpstr>
      <vt:lpstr>Цель работы и задания</vt:lpstr>
      <vt:lpstr>Выполнение задания</vt:lpstr>
      <vt:lpstr>Контрольные вопросы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«Кубанский государственный технологический университет» (ФГБОУ ВО «КубГТУ») Институт: Компьютерных систем и информационной безопасности Кафедра: Информационных систем и программирования    ЛАБОРАТОРНАЯ РАБОТА №1 ОСНОВНЫЕ ПОНЯТИЯ ЯЗЫКА html. Структура документа html.</dc:title>
  <dc:creator>Аскер Бгане</dc:creator>
  <cp:lastModifiedBy>Ярослав Давков</cp:lastModifiedBy>
  <cp:revision>11</cp:revision>
  <dcterms:created xsi:type="dcterms:W3CDTF">2024-09-11T09:41:25Z</dcterms:created>
  <dcterms:modified xsi:type="dcterms:W3CDTF">2025-09-18T19:31:26Z</dcterms:modified>
</cp:coreProperties>
</file>