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17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0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35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0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8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30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00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5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53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2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9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089709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«КубГТУ»)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№1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Программное управление светодиодом на базе платы 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Arduino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4659" y="4711566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77" y="1602607"/>
            <a:ext cx="10753725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 </a:t>
            </a:r>
            <a:r>
              <a:rPr lang="ru-RU" dirty="0"/>
              <a:t>разработать программу управления светодиодом на </a:t>
            </a:r>
            <a:r>
              <a:rPr lang="ru-RU" dirty="0" err="1"/>
              <a:t>Arduino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Задание: сделать мигание светодиода с задержкой по времени, равной 1000</a:t>
            </a:r>
          </a:p>
          <a:p>
            <a:pPr marL="0" indent="0">
              <a:buNone/>
            </a:pPr>
            <a:r>
              <a:rPr lang="ru-RU" dirty="0"/>
              <a:t>+ 100*(1+последняя цифра шифра зачётки)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10621598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6096000" y="1352578"/>
            <a:ext cx="51477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 int </a:t>
            </a:r>
            <a:r>
              <a:rPr lang="en-US" dirty="0" err="1"/>
              <a:t>ledPin</a:t>
            </a:r>
            <a:r>
              <a:rPr lang="en-US" dirty="0"/>
              <a:t> = 13;</a:t>
            </a:r>
          </a:p>
          <a:p>
            <a:r>
              <a:rPr lang="en-US" dirty="0"/>
              <a:t>const int </a:t>
            </a:r>
            <a:r>
              <a:rPr lang="en-US" dirty="0" err="1"/>
              <a:t>lastDigit</a:t>
            </a:r>
            <a:r>
              <a:rPr lang="en-US" dirty="0"/>
              <a:t> = 5;</a:t>
            </a:r>
          </a:p>
          <a:p>
            <a:r>
              <a:rPr lang="en-US" dirty="0"/>
              <a:t>unsigned long </a:t>
            </a:r>
            <a:r>
              <a:rPr lang="en-US" dirty="0" err="1"/>
              <a:t>delayMs</a:t>
            </a:r>
            <a:r>
              <a:rPr lang="en-US" dirty="0"/>
              <a:t> = 1000 + 100 * (1 + </a:t>
            </a:r>
            <a:r>
              <a:rPr lang="en-US" dirty="0" err="1"/>
              <a:t>lastDigit</a:t>
            </a:r>
            <a:r>
              <a:rPr lang="en-US" dirty="0"/>
              <a:t>);</a:t>
            </a:r>
          </a:p>
          <a:p>
            <a:r>
              <a:rPr lang="en-US" dirty="0"/>
              <a:t>void setup()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OUTPUT);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loop()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HIGH);</a:t>
            </a:r>
          </a:p>
          <a:p>
            <a:r>
              <a:rPr lang="en-US" dirty="0"/>
              <a:t>    delay(</a:t>
            </a:r>
            <a:r>
              <a:rPr lang="en-US" dirty="0" err="1"/>
              <a:t>delayMs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LOW);</a:t>
            </a:r>
          </a:p>
          <a:p>
            <a:r>
              <a:rPr lang="en-US" dirty="0"/>
              <a:t>    delay(</a:t>
            </a:r>
            <a:r>
              <a:rPr lang="en-US" dirty="0" err="1"/>
              <a:t>delayMs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5980-DD60-4A04-AD2D-DEDC39E3D863}"/>
              </a:ext>
            </a:extLst>
          </p:cNvPr>
          <p:cNvSpPr txBox="1"/>
          <p:nvPr/>
        </p:nvSpPr>
        <p:spPr>
          <a:xfrm>
            <a:off x="409074" y="135257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Схема: LED с резистором 220 Ом к </a:t>
            </a:r>
            <a:r>
              <a:rPr lang="ru-RU" dirty="0" err="1"/>
              <a:t>пину</a:t>
            </a:r>
            <a:r>
              <a:rPr lang="ru-RU" dirty="0"/>
              <a:t> (или на 13 встроенный светодиод).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292EFD-47F1-4849-B190-5524F78B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998909"/>
            <a:ext cx="4994368" cy="264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180</Words>
  <Application>Microsoft Office PowerPoint</Application>
  <PresentationFormat>Широкоэкранный</PresentationFormat>
  <Paragraphs>26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vt:lpstr>
      <vt:lpstr>Цель работы и задания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9</cp:revision>
  <dcterms:created xsi:type="dcterms:W3CDTF">2025-09-05T14:29:14Z</dcterms:created>
  <dcterms:modified xsi:type="dcterms:W3CDTF">2025-10-09T14:06:14Z</dcterms:modified>
</cp:coreProperties>
</file>