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5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956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525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5134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47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320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3348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221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325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4043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4222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267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606F0-41E0-4792-8AF0-C438DCB05F4D}" type="datetimeFigureOut">
              <a:rPr lang="ru-RU" smtClean="0"/>
              <a:t>09.10.2025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3B1-EC1E-423B-8025-08A795D3FA8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5268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9B358B5E-2BFB-DBDE-D00F-7117B3462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850" y="500514"/>
            <a:ext cx="10782300" cy="3089709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ФГБОУ ВО «Кубанский государственный технологический университет»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(ФГБОУ ВО «</a:t>
            </a:r>
            <a:r>
              <a:rPr kumimoji="0" lang="ru-RU" sz="2800" b="1" i="0" u="none" strike="noStrike" kern="1200" cap="none" spc="-1" normalizeH="0" baseline="0" noProof="0" dirty="0" err="1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КубГТУ</a:t>
            </a: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»)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Факультет: Информационных технологий и кибербезопасности</a:t>
            </a:r>
            <a:br>
              <a:rPr kumimoji="0" lang="ru-RU" sz="2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j-ea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Кафедра: Информационных систем и программирования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lang="ru-RU" sz="2800" b="1" spc="-1" dirty="0">
                <a:ea typeface="DejaVu Sans"/>
              </a:rPr>
              <a:t>ВСТРАИВАЕМЫЕ СИСТЕМЫ</a:t>
            </a:r>
            <a:br>
              <a:rPr kumimoji="0" lang="en-US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ЛАБОРАТОРНАЯ РАБОТА №2</a:t>
            </a:r>
            <a:b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</a:br>
            <a:r>
              <a:rPr kumimoji="0" lang="ru-RU" sz="2800" b="1" i="0" u="none" strike="noStrike" kern="1200" cap="none" spc="-1" normalizeH="0" baseline="0" noProof="0" dirty="0">
                <a:ln>
                  <a:noFill/>
                </a:ln>
                <a:effectLst/>
                <a:uLnTx/>
                <a:uFillTx/>
                <a:ea typeface="DejaVu Sans"/>
                <a:cs typeface="+mj-cs"/>
              </a:rPr>
              <a:t>Обработка сигналов кнопки.</a:t>
            </a:r>
            <a:endParaRPr lang="ru-RU" sz="115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D05EC2-26A9-7905-4B24-EED6B56480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2939" y="4659264"/>
            <a:ext cx="9228201" cy="1645920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lang="ru-RU" dirty="0"/>
              <a:t>Выполнил студент 23-КБ-ПР3</a:t>
            </a:r>
          </a:p>
          <a:p>
            <a:pPr algn="r"/>
            <a:r>
              <a:rPr lang="ru-RU" dirty="0"/>
              <a:t>Давков Ярослав</a:t>
            </a:r>
          </a:p>
          <a:p>
            <a:pPr algn="r"/>
            <a:r>
              <a:rPr lang="ru-RU" dirty="0"/>
              <a:t>Проверил </a:t>
            </a:r>
            <a:r>
              <a:rPr lang="ru-RU" spc="-1" dirty="0" err="1">
                <a:ea typeface="DejaVu Sans"/>
              </a:rPr>
              <a:t>ст</a:t>
            </a:r>
            <a:r>
              <a:rPr lang="en-US" spc="-1" dirty="0">
                <a:ea typeface="DejaVu Sans"/>
              </a:rPr>
              <a:t>.</a:t>
            </a:r>
            <a:r>
              <a:rPr lang="ru-RU" spc="-1" dirty="0">
                <a:ea typeface="DejaVu Sans"/>
              </a:rPr>
              <a:t> преподаватель </a:t>
            </a:r>
          </a:p>
          <a:p>
            <a:pPr algn="r"/>
            <a:r>
              <a:rPr lang="ru-RU" spc="-1" dirty="0">
                <a:ea typeface="DejaVu Sans"/>
              </a:rPr>
              <a:t>Кушнир Надежда Владимировна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425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91EDE4-BCF3-95EA-4CB8-49B1DC9B3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466" y="76021"/>
            <a:ext cx="10772775" cy="1658198"/>
          </a:xfrm>
        </p:spPr>
        <p:txBody>
          <a:bodyPr/>
          <a:lstStyle/>
          <a:p>
            <a:r>
              <a:rPr lang="ru-RU" dirty="0"/>
              <a:t>Цель работы и задания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E1C9885-6667-6B03-04C5-B8F6DD4EB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466" y="1602607"/>
            <a:ext cx="10720036" cy="49377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Цель работы</a:t>
            </a:r>
            <a:r>
              <a:rPr lang="en-US" dirty="0"/>
              <a:t>: </a:t>
            </a:r>
            <a:r>
              <a:rPr lang="ru-RU" dirty="0"/>
              <a:t>разработать программу кнопки на </a:t>
            </a:r>
            <a:r>
              <a:rPr lang="ru-RU" dirty="0" err="1"/>
              <a:t>Arduino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Задание: запрограммировать обработку сигнала кнопки</a:t>
            </a:r>
          </a:p>
        </p:txBody>
      </p:sp>
    </p:spTree>
    <p:extLst>
      <p:ext uri="{BB962C8B-B14F-4D97-AF65-F5344CB8AC3E}">
        <p14:creationId xmlns:p14="http://schemas.microsoft.com/office/powerpoint/2010/main" val="4171249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06C4D4-2291-C2E3-D7D0-EAD07466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074" y="93600"/>
            <a:ext cx="10621598" cy="1658198"/>
          </a:xfrm>
        </p:spPr>
        <p:txBody>
          <a:bodyPr/>
          <a:lstStyle/>
          <a:p>
            <a:r>
              <a:rPr lang="ru-RU" dirty="0"/>
              <a:t>Ход работы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43B7BB-D440-42CF-942E-E7FB78A868D3}"/>
              </a:ext>
            </a:extLst>
          </p:cNvPr>
          <p:cNvSpPr txBox="1"/>
          <p:nvPr/>
        </p:nvSpPr>
        <p:spPr>
          <a:xfrm>
            <a:off x="5719873" y="255893"/>
            <a:ext cx="4378348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13;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LOW;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HIGH;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unsigned long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debounceDelay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50;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setup()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OUTPUT);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INPUT_PULLUP);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loop()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reading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buttonPin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(reading !=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millis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-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lastDebounceTime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&gt;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debounceDelay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(reading == LOW)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!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ledPin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ledState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delay(200);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lastButtonState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reading;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075980-DD60-4A04-AD2D-DEDC39E3D863}"/>
              </a:ext>
            </a:extLst>
          </p:cNvPr>
          <p:cNvSpPr txBox="1"/>
          <p:nvPr/>
        </p:nvSpPr>
        <p:spPr>
          <a:xfrm>
            <a:off x="409074" y="1105467"/>
            <a:ext cx="60945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Схема: кнопка между </a:t>
            </a:r>
            <a:r>
              <a:rPr lang="ru-RU" dirty="0" err="1"/>
              <a:t>пином</a:t>
            </a:r>
            <a:r>
              <a:rPr lang="ru-RU" dirty="0"/>
              <a:t> 2 и GND, используем внутренний подтягивающий резистор.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079F83-3F20-4F48-BFF3-CAB9DDCA9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74" y="1751798"/>
            <a:ext cx="5059570" cy="26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6980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Тема Office 2013–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</TotalTime>
  <Words>232</Words>
  <Application>Microsoft Office PowerPoint</Application>
  <PresentationFormat>Широкоэкранный</PresentationFormat>
  <Paragraphs>40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DejaVu Sans</vt:lpstr>
      <vt:lpstr>Тема Office 2013–2022</vt:lpstr>
      <vt:lpstr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№2 Обработка сигналов кнопки.</vt:lpstr>
      <vt:lpstr>Цель работы и задания</vt:lpstr>
      <vt:lpstr>Ход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ФГБОУ ВО «Кубанский государственный технологический университет» (ФГБОУ ВО «КубГТУ») Факультет: Информационных технологий и кибербезопасности Кафедра: Информационных систем и программирования  ВСТРАИВАЕМЫЕ СИСТЕМЫ  ЛАБОРАТОРНАЯ РАБОТА №1 Программное управление светодиодом на базе платы Arduino.</dc:title>
  <dc:creator>Артём Лыков</dc:creator>
  <cp:lastModifiedBy>Ярослав Давков</cp:lastModifiedBy>
  <cp:revision>10</cp:revision>
  <dcterms:created xsi:type="dcterms:W3CDTF">2025-09-05T14:29:14Z</dcterms:created>
  <dcterms:modified xsi:type="dcterms:W3CDTF">2025-10-09T14:07:33Z</dcterms:modified>
</cp:coreProperties>
</file>