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99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88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08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54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283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32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552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69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95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9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15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64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089709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№3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Обработка сигнала джойстика.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602607"/>
            <a:ext cx="10720036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 </a:t>
            </a:r>
            <a:r>
              <a:rPr lang="ru-RU" dirty="0"/>
              <a:t>запрограммировать обработку сигнала от джойстика.</a:t>
            </a:r>
          </a:p>
          <a:p>
            <a:pPr marL="0" indent="0">
              <a:buNone/>
            </a:pPr>
            <a:r>
              <a:rPr lang="ru-RU" dirty="0"/>
              <a:t>Задание: запрограммировать обработку сигнала от джойстика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10621598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6503594" y="922699"/>
            <a:ext cx="437834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(9600);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INPUT_PULLUP);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y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map(x, 0, 1023, -100, 100);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map(y, 0, 1023, -100, 100);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("X: ");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 Y: ");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yPct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  BTN: ");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 LOW ? "PRESSED" : "RELEASED");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delay(200);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5980-DD60-4A04-AD2D-DEDC39E3D863}"/>
              </a:ext>
            </a:extLst>
          </p:cNvPr>
          <p:cNvSpPr txBox="1"/>
          <p:nvPr/>
        </p:nvSpPr>
        <p:spPr>
          <a:xfrm>
            <a:off x="409074" y="110546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Схема: джойстик модуль — </a:t>
            </a:r>
            <a:r>
              <a:rPr lang="en-US" dirty="0"/>
              <a:t>X → A0, Y → A1, </a:t>
            </a:r>
            <a:r>
              <a:rPr lang="ru-RU" dirty="0"/>
              <a:t>кнопка → цифровой </a:t>
            </a:r>
            <a:r>
              <a:rPr lang="ru-RU" dirty="0" err="1"/>
              <a:t>пин</a:t>
            </a:r>
            <a:r>
              <a:rPr lang="ru-RU" dirty="0"/>
              <a:t> + </a:t>
            </a:r>
            <a:r>
              <a:rPr lang="en-US" dirty="0"/>
              <a:t>GND.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9C38341-3AFA-49E2-BAB9-DE6776FA8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751798"/>
            <a:ext cx="5458587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256</Words>
  <Application>Microsoft Office PowerPoint</Application>
  <PresentationFormat>Широкоэкранный</PresentationFormat>
  <Paragraphs>30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№3 Обработка сигнала джойстика.</vt:lpstr>
      <vt:lpstr>Цель работы и задания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12</cp:revision>
  <dcterms:created xsi:type="dcterms:W3CDTF">2025-09-05T14:29:14Z</dcterms:created>
  <dcterms:modified xsi:type="dcterms:W3CDTF">2025-10-09T14:08:34Z</dcterms:modified>
</cp:coreProperties>
</file>