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16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77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71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68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8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7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27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58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7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43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9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089709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(ФГБОУ ВО «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КубГТУ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ea typeface="DejaVu Sans"/>
              </a:rPr>
              <a:t>ВСТРАИВАЕМЫЕ СИСТЕМЫ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ЛАБОРАТОРНАЯ РАБОТА №4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Выдача данных на дисплей.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39" y="4659264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6" y="76021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6" y="1602607"/>
            <a:ext cx="10720036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работы: разработать программу выдачи данных на дисплей на </a:t>
            </a:r>
            <a:r>
              <a:rPr lang="ru-RU" dirty="0" err="1"/>
              <a:t>Arduino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Задание: вывести на дисплей число-шифр вашей зачётной книжки</a:t>
            </a:r>
          </a:p>
        </p:txBody>
      </p:sp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6352893" y="335845"/>
            <a:ext cx="43175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digitPins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[4] = { 2, 3, 4, 5 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segPins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[7] = { 6, 7, 8, 9, 10, 11, 12 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int digits[4] = { 2, 4, 5 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const byte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numToSeg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[10] =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B1111110,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B0110000,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B1101101,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B1111001,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B0110011,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B1011011,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B1011111,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B1110000,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B1111111,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B1111011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digitPins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OUTPUT);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7;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segPins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OUTPUT);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digitPins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HIGH);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7;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segPins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LOW);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displayDigit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(int pos, int num)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byte seg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numToSeg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[num];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7;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on = seg &amp; (1 &lt;&lt; (6 -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segPins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on ? HIGH : LOW);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digitPins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[pos], LOW);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delay(3);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digitPins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[pos], HIGH);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p = 0; p &lt; 4; p++)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displayDigit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(p, digits[p]);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75980-DD60-4A04-AD2D-DEDC39E3D863}"/>
              </a:ext>
            </a:extLst>
          </p:cNvPr>
          <p:cNvSpPr txBox="1"/>
          <p:nvPr/>
        </p:nvSpPr>
        <p:spPr>
          <a:xfrm>
            <a:off x="409074" y="12172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Схема: сегменты к </a:t>
            </a:r>
            <a:r>
              <a:rPr lang="ru-RU" dirty="0" err="1"/>
              <a:t>пинам</a:t>
            </a:r>
            <a:r>
              <a:rPr lang="ru-RU" dirty="0"/>
              <a:t> через резисторы 510 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85179C-3D81-441A-90DB-7F644183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586594"/>
            <a:ext cx="5430035" cy="27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394</Words>
  <Application>Microsoft Office PowerPoint</Application>
  <PresentationFormat>Широкоэкранный</PresentationFormat>
  <Paragraphs>51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DejaVu Sans</vt:lpstr>
      <vt:lpstr>Тема Office 2013–2022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№4 Выдача данных на дисплей.</vt:lpstr>
      <vt:lpstr>Цель работы и задания</vt:lpstr>
      <vt:lpstr>Ход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dc:title>
  <dc:creator>Артём Лыков</dc:creator>
  <cp:lastModifiedBy>Ярослав Давков</cp:lastModifiedBy>
  <cp:revision>13</cp:revision>
  <dcterms:created xsi:type="dcterms:W3CDTF">2025-09-05T14:29:14Z</dcterms:created>
  <dcterms:modified xsi:type="dcterms:W3CDTF">2025-10-09T14:09:42Z</dcterms:modified>
</cp:coreProperties>
</file>