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61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10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4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35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8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043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9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78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91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136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95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2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58B5E-2BFB-DBDE-D00F-7117B346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00514"/>
            <a:ext cx="10782300" cy="3089709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ФГБОУ ВО «Кубанский государственный технологический университет»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(ФГБОУ ВО «</a:t>
            </a:r>
            <a:r>
              <a:rPr kumimoji="0" lang="ru-RU" sz="2800" b="1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КубГТУ</a:t>
            </a: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»)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Факультет: Информационных технологий и кибербезопасности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Кафедра: Информационных систем и программирования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lang="ru-RU" sz="2800" b="1" spc="-1" dirty="0">
                <a:ea typeface="DejaVu Sans"/>
              </a:rPr>
              <a:t>ВСТРАИВАЕМЫЕ СИСТЕМЫ</a:t>
            </a:r>
            <a:br>
              <a:rPr kumimoji="0" lang="en-US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ЛАБОРАТОРНАЯ РАБОТА №5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Измерение температуры.</a:t>
            </a:r>
            <a:endParaRPr lang="ru-RU" sz="115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05EC2-26A9-7905-4B24-EED6B5648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39" y="4659264"/>
            <a:ext cx="9228201" cy="16459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 студент 23-КБ-ПР3</a:t>
            </a:r>
          </a:p>
          <a:p>
            <a:pPr algn="r"/>
            <a:r>
              <a:rPr lang="ru-RU" dirty="0"/>
              <a:t>Давков Ярослав</a:t>
            </a:r>
          </a:p>
          <a:p>
            <a:pPr algn="r"/>
            <a:r>
              <a:rPr lang="ru-RU" dirty="0"/>
              <a:t>Проверил </a:t>
            </a:r>
            <a:r>
              <a:rPr lang="ru-RU" spc="-1" dirty="0" err="1">
                <a:ea typeface="DejaVu Sans"/>
              </a:rPr>
              <a:t>ст</a:t>
            </a:r>
            <a:r>
              <a:rPr lang="en-US" spc="-1" dirty="0">
                <a:ea typeface="DejaVu Sans"/>
              </a:rPr>
              <a:t>.</a:t>
            </a:r>
            <a:r>
              <a:rPr lang="ru-RU" spc="-1" dirty="0">
                <a:ea typeface="DejaVu Sans"/>
              </a:rPr>
              <a:t> преподаватель </a:t>
            </a:r>
          </a:p>
          <a:p>
            <a:pPr algn="r"/>
            <a:r>
              <a:rPr lang="ru-RU" spc="-1" dirty="0">
                <a:ea typeface="DejaVu Sans"/>
              </a:rPr>
              <a:t>Кушнир Надежда Владимировна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25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1EDE4-BCF3-95EA-4CB8-49B1DC9B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6" y="76021"/>
            <a:ext cx="10772775" cy="1658198"/>
          </a:xfrm>
        </p:spPr>
        <p:txBody>
          <a:bodyPr/>
          <a:lstStyle/>
          <a:p>
            <a:r>
              <a:rPr lang="ru-RU" dirty="0"/>
              <a:t>Цель работы и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C9885-6667-6B03-04C5-B8F6DD4E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66" y="1602607"/>
            <a:ext cx="11823534" cy="493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работы: разработать программу измерения температуры на </a:t>
            </a:r>
            <a:r>
              <a:rPr lang="ru-RU" dirty="0" err="1"/>
              <a:t>Arduino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Задание: разработать программу измерения температуры и зажигания светодиода в зависимости от значения температуры.</a:t>
            </a:r>
          </a:p>
        </p:txBody>
      </p:sp>
    </p:spTree>
    <p:extLst>
      <p:ext uri="{BB962C8B-B14F-4D97-AF65-F5344CB8AC3E}">
        <p14:creationId xmlns:p14="http://schemas.microsoft.com/office/powerpoint/2010/main" val="417124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93600"/>
            <a:ext cx="6346833" cy="1658198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3B7BB-D440-42CF-942E-E7FB78A868D3}"/>
              </a:ext>
            </a:extLst>
          </p:cNvPr>
          <p:cNvSpPr txBox="1"/>
          <p:nvPr/>
        </p:nvSpPr>
        <p:spPr>
          <a:xfrm>
            <a:off x="6503594" y="286180"/>
            <a:ext cx="506323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sensorPin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A0;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9;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readTemperatureC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raw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sensorPin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V = raw * (5.0 / 1023.0);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T = (V - 2.73) / 0.01;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float T =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readTemperatureC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("Temperature C: ");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 &lt; 20)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0);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0);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255);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(T &lt; 30)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0);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255);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rledR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255);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0);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rledB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delay(1000);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75980-DD60-4A04-AD2D-DEDC39E3D863}"/>
              </a:ext>
            </a:extLst>
          </p:cNvPr>
          <p:cNvSpPr txBox="1"/>
          <p:nvPr/>
        </p:nvSpPr>
        <p:spPr>
          <a:xfrm>
            <a:off x="409074" y="110546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Схема: LM335 к </a:t>
            </a:r>
            <a:r>
              <a:rPr lang="ru-RU" dirty="0" err="1"/>
              <a:t>Vcc</a:t>
            </a:r>
            <a:r>
              <a:rPr lang="ru-RU" dirty="0"/>
              <a:t> и к A0 через резистор 2.2 кОм как в методичке, RGB через резисторы 220 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FCF464-CAF3-489B-AEAB-9DF3E07E3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1751798"/>
            <a:ext cx="5725324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8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322</Words>
  <Application>Microsoft Office PowerPoint</Application>
  <PresentationFormat>Широкоэкранный</PresentationFormat>
  <Paragraphs>46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DejaVu Sans</vt:lpstr>
      <vt:lpstr>Тема Office 2013–2022</vt:lpstr>
      <vt:lpstr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№5 Измерение температуры.</vt:lpstr>
      <vt:lpstr>Цель работы и задания</vt:lpstr>
      <vt:lpstr>Ход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№1 Программное управление светодиодом на базе платы Arduino.</dc:title>
  <dc:creator>Артём Лыков</dc:creator>
  <cp:lastModifiedBy>Ярослав Давков</cp:lastModifiedBy>
  <cp:revision>15</cp:revision>
  <dcterms:created xsi:type="dcterms:W3CDTF">2025-09-05T14:29:14Z</dcterms:created>
  <dcterms:modified xsi:type="dcterms:W3CDTF">2025-10-09T14:10:42Z</dcterms:modified>
</cp:coreProperties>
</file>