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610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971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2209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1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651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677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17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99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137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23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8106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81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58B5E-2BFB-DBDE-D00F-7117B346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00514"/>
            <a:ext cx="10782300" cy="3089709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ФГБОУ ВО «Кубанский государственный технологический университет»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(ФГБОУ ВО «</a:t>
            </a:r>
            <a:r>
              <a:rPr kumimoji="0" lang="ru-RU" sz="28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КубГТУ</a:t>
            </a: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»)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Факультет: Информационных технологий и кибербезопасности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Кафедра: Информационных систем и программирования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lang="ru-RU" sz="2800" b="1" spc="-1" dirty="0">
                <a:ea typeface="DejaVu Sans"/>
              </a:rPr>
              <a:t>ВСТРАИВАЕМЫЕ СИСТЕМЫ</a:t>
            </a:r>
            <a:br>
              <a:rPr kumimoji="0" lang="en-US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ЛАБОРАТОРНАЯ РАБОТА №6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Широтно-импульсная модуляция.</a:t>
            </a:r>
            <a:endParaRPr lang="ru-RU" sz="115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05EC2-26A9-7905-4B24-EED6B564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39" y="4659264"/>
            <a:ext cx="9228201" cy="16459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 err="1">
                <a:ea typeface="DejaVu Sans"/>
              </a:rPr>
              <a:t>ст</a:t>
            </a:r>
            <a:r>
              <a:rPr lang="en-US" spc="-1" dirty="0">
                <a:ea typeface="DejaVu Sans"/>
              </a:rPr>
              <a:t>.</a:t>
            </a:r>
            <a:r>
              <a:rPr lang="ru-RU" spc="-1" dirty="0">
                <a:ea typeface="DejaVu Sans"/>
              </a:rPr>
              <a:t> преподаватель </a:t>
            </a:r>
          </a:p>
          <a:p>
            <a:pPr algn="r"/>
            <a:r>
              <a:rPr lang="ru-RU" spc="-1" dirty="0">
                <a:ea typeface="DejaVu Sans"/>
              </a:rPr>
              <a:t>Кушнир Надежда Владимировна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2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EDE4-BCF3-95EA-4CB8-49B1DC9B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6" y="76021"/>
            <a:ext cx="10772775" cy="1658198"/>
          </a:xfrm>
        </p:spPr>
        <p:txBody>
          <a:bodyPr/>
          <a:lstStyle/>
          <a:p>
            <a:r>
              <a:rPr lang="ru-RU" dirty="0"/>
              <a:t>Цель работы и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C9885-6667-6B03-04C5-B8F6DD4E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6" y="1602607"/>
            <a:ext cx="11823534" cy="493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работы: реализовать мигание RGB-светодиода цветами радуги с помощью широтно-импульсной модуляции.</a:t>
            </a:r>
          </a:p>
          <a:p>
            <a:pPr marL="0" indent="0">
              <a:buNone/>
            </a:pPr>
            <a:r>
              <a:rPr lang="ru-RU" dirty="0"/>
              <a:t>Задание: реализовать мигание RGB-светодиода цветами радуги с помощью широтно-импульсной модуляции.</a:t>
            </a:r>
          </a:p>
        </p:txBody>
      </p:sp>
    </p:spTree>
    <p:extLst>
      <p:ext uri="{BB962C8B-B14F-4D97-AF65-F5344CB8AC3E}">
        <p14:creationId xmlns:p14="http://schemas.microsoft.com/office/powerpoint/2010/main" val="41712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93600"/>
            <a:ext cx="6346833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B7BB-D440-42CF-942E-E7FB78A868D3}"/>
              </a:ext>
            </a:extLst>
          </p:cNvPr>
          <p:cNvSpPr txBox="1"/>
          <p:nvPr/>
        </p:nvSpPr>
        <p:spPr>
          <a:xfrm>
            <a:off x="6503594" y="382012"/>
            <a:ext cx="4658591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9;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= 11;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rainbowCycle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j = 0; j &lt; 256;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r = 0, g = 0, b = 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h = j;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region = h / 43;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remainder = (h - (region * 43)) * 6;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p = 0;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q = 255 - ((remainder * 255) / 255);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t = (remainder * 255) / 255;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switch (region)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0: r = 255; g = t; b = 0; break;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1: r = q; g = 255; b = 0; break;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2: r = 0; g = 255; b = t; break;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3: r = 0; g = q; b = 255; break;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case 4: r = t; g = 0; b = 255; break;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default: r = 255; g = 0; b = q; break;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rPin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r);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g);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analogWrite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bPin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, b);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delay(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rainbowCycle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(10);</a:t>
            </a:r>
          </a:p>
          <a:p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75980-DD60-4A04-AD2D-DEDC39E3D863}"/>
              </a:ext>
            </a:extLst>
          </p:cNvPr>
          <p:cNvSpPr txBox="1"/>
          <p:nvPr/>
        </p:nvSpPr>
        <p:spPr>
          <a:xfrm>
            <a:off x="409074" y="1133082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Схема: простая HSV-&gt;RGB для S=1,V=1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14BFE9-76D7-4FB5-B100-4428DC352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1502414"/>
            <a:ext cx="6049219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8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</TotalTime>
  <Words>397</Words>
  <Application>Microsoft Office PowerPoint</Application>
  <PresentationFormat>Широкоэкранный</PresentationFormat>
  <Paragraphs>49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DejaVu Sans</vt:lpstr>
      <vt:lpstr>Тема Office 2013–2022</vt:lpstr>
      <vt:lpstr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№6 Широтно-импульсная модуляция.</vt:lpstr>
      <vt:lpstr>Цель работы и задания</vt:lpstr>
      <vt:lpstr>Ход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№1 Программное управление светодиодом на базе платы Arduino.</dc:title>
  <dc:creator>Артём Лыков</dc:creator>
  <cp:lastModifiedBy>Ярослав Давков</cp:lastModifiedBy>
  <cp:revision>16</cp:revision>
  <dcterms:created xsi:type="dcterms:W3CDTF">2025-09-05T14:29:14Z</dcterms:created>
  <dcterms:modified xsi:type="dcterms:W3CDTF">2025-10-09T14:11:41Z</dcterms:modified>
</cp:coreProperties>
</file>