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8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19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24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07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91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03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89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45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2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38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287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92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31348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№7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Управление сервоприводом с помощью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потенциометра.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6" y="1602607"/>
            <a:ext cx="11823534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работы: Реализовать </a:t>
            </a:r>
            <a:r>
              <a:rPr lang="ru-RU" dirty="0" err="1"/>
              <a:t>программно</a:t>
            </a:r>
            <a:r>
              <a:rPr lang="ru-RU" dirty="0"/>
              <a:t> управление положением сервопривода с помощью потенциометра.</a:t>
            </a:r>
          </a:p>
          <a:p>
            <a:pPr marL="0" indent="0">
              <a:buNone/>
            </a:pPr>
            <a:r>
              <a:rPr lang="ru-RU" dirty="0"/>
              <a:t>Задание: собрать схему и реализовать управление поворотом сервопривода с помощью потенциометра.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6755907" y="1628507"/>
            <a:ext cx="465859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Servo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myservo.attach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servoPin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potPin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angle = map(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0, 1023, 0, 180);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myservo.write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(angle);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("Pot: ");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-&gt; Angle: ");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(angle);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delay(20);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75980-DD60-4A04-AD2D-DEDC39E3D863}"/>
              </a:ext>
            </a:extLst>
          </p:cNvPr>
          <p:cNvSpPr txBox="1"/>
          <p:nvPr/>
        </p:nvSpPr>
        <p:spPr>
          <a:xfrm>
            <a:off x="409074" y="125252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Схема: потенциометр к 5V-GND и средний вывод к A0; сервопривод к 5V-GND и управляющему </a:t>
            </a:r>
            <a:r>
              <a:rPr lang="ru-RU" dirty="0" err="1"/>
              <a:t>пину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D5379C-9416-4ABD-9540-5608C28FB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898851"/>
            <a:ext cx="5861715" cy="360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219</Words>
  <Application>Microsoft Office PowerPoint</Application>
  <PresentationFormat>Широкоэкранный</PresentationFormat>
  <Paragraphs>28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№7 Управление сервоприводом с помощью потенциометра.</vt:lpstr>
      <vt:lpstr>Цель работы и задания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17</cp:revision>
  <dcterms:created xsi:type="dcterms:W3CDTF">2025-09-05T14:29:14Z</dcterms:created>
  <dcterms:modified xsi:type="dcterms:W3CDTF">2025-10-09T14:12:35Z</dcterms:modified>
</cp:coreProperties>
</file>