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04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0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8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4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35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0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31348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№8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Моделирование системы автоматического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управления (САУ) с обратной связью (ОС).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593729"/>
            <a:ext cx="11823534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разработать программу, моделирующую систему автоматического управления линейным объектом с обратной связью</a:t>
            </a:r>
            <a:endParaRPr lang="ru-RU" sz="1100" dirty="0"/>
          </a:p>
          <a:p>
            <a:pPr marL="0" indent="0">
              <a:buNone/>
            </a:pPr>
            <a:r>
              <a:rPr lang="ru-RU" dirty="0"/>
              <a:t>Задание: реализовать симулятор котла, описанный в теоретической части. Окно управления в общем виде должно выглядеть примерно, как на рисунке 14.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8AA402-6772-4B0C-AEBC-24D0180A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53" y="3429000"/>
            <a:ext cx="8035888" cy="31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5" y="-301841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156065" y="873275"/>
            <a:ext cx="3879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BoilerSim_LR8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partial class Form1 : Form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System.Windows.Forms.Timer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System.Windows.Forms.Timer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s = 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f = 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w = 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phi = 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 = 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g = 50;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Pmotor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n = 10;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Pboiler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k = 1.0;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tau1 = 0.01;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tau2 = 0.02;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tau3 = 0.015;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List&lt;double&gt;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List&lt;double&gt;();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List&lt;double&gt;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List&lt;double&gt;();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tick = 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PictureBox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pictureBox1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PictureBox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Form1()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BuildUI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simTimer.Interval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simTimer.Tick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SimTimer_Tick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tau1 = 0.0 + (1 +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/ 10.0;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tau2 = 0.0 + (1 +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/ 100.0;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tau3 = (tau1 + tau2) / 2.0;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39D5F-B017-40B7-B64D-F37C0262C402}"/>
              </a:ext>
            </a:extLst>
          </p:cNvPr>
          <p:cNvSpPr txBox="1"/>
          <p:nvPr/>
        </p:nvSpPr>
        <p:spPr>
          <a:xfrm>
            <a:off x="4647115" y="120402"/>
            <a:ext cx="617885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BuildUI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Симулятор котла (ЛР8)";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this.ClientSize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Size(1000, 600);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chkEnable.Text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Вкл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10);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l1 = new Label() { Text = "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Уставка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 (0-100):", Location = new Point(10, 40)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(l1);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38);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nudG.Minimum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nudG.Maximum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nudG.ValueChanged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g = (double)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l2 = new Label() { Text = "P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мотора (1-100):",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70)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(l2);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68);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nudPmotor.Minimum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nudPmotor.Maximum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nudPmotor.ValueChanged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Pmotor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(double)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l3 = new Label() { Text = "n (1-100):", Location = new Point(10, 100)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(l3);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98);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nudN.Minimum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nudN.Maximum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nudN.ValueChanged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n = (double)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l4 = new Label() { Text = "P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котла (1-100):",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130)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(l4);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128);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nudPboiler.Minimum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nudPboiler.Maximum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nudPboiler.ValueChanged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Pboiler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(double)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l5 = new Label() { Text = "k (-2 .. 2):", Location = new Point(10, 160) };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(l5);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158);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nudK.Minimum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-200;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nudK.Maximum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200;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nudK.ValueChanged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k = (double)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nudK.Value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 100.0;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btnStart.Text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Пуск";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200);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btnStart.Click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BtnStart_Click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btnReset.Text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Сброс";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Point(100, 200);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btnReset.Click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BtnReset_Click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240);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lblS.Size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260);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lblW.Size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280);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lblPhi.Size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lblT.Location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300);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lblT.Size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pictureBox1.Location = new Point(300, 10);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pictureBox1.Size = new Size(680, 560);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pictureBox1.BorderStyle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BorderStyle.FixedSingle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(pictureBox1);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pictureBox1.Paint += PictureBox1_Paint;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BtnReset_Click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ResetSimulation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5" y="-301841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4021590" y="86916"/>
            <a:ext cx="662273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BtnStart_Click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(!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simTimer.Enabled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Сбросить состояния перед запуском?", "Запуск",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MessageBoxButtons.YesNo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DialogResult.Yes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ResetSimulation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simTimer.Start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Стоп";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simTimer.Stop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Пуск";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ResetSimulation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= f = w = phi = T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tick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Tseries.Clear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tseries.Clear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pictureBox1.Invalidate();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SimTimer_Tick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(!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chkEnable.Checked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= g - f;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 = w + (s - w) *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/ 100.0) * tau1;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phi = phi + w * n * tau2;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 = T + (phi - T) *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Pboiler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/ 100.0) * tau3;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 = k * 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tick++;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(tick);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$"s = {s:F2}";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</a:t>
            </a:r>
            <a:r>
              <a:rPr lang="el-GR" sz="700" dirty="0">
                <a:latin typeface="Courier New" panose="02070309020205020404" pitchFamily="49" charset="0"/>
                <a:cs typeface="Courier New" panose="02070309020205020404" pitchFamily="49" charset="0"/>
              </a:rPr>
              <a:t>ω = {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w:F2}";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</a:t>
            </a:r>
            <a:r>
              <a:rPr lang="el-GR" sz="700" dirty="0">
                <a:latin typeface="Courier New" panose="02070309020205020404" pitchFamily="49" charset="0"/>
                <a:cs typeface="Courier New" panose="02070309020205020404" pitchFamily="49" charset="0"/>
              </a:rPr>
              <a:t>φ = {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phi:F2}";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$"T = {T:F2}";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pictureBox1.Invalidate();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void PictureBox1_Paint(object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var gph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e.Graphics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gph.Clear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return;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w = pictureBox1.Width, h = pictureBox1.Height;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gph.DrawRectangle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Pens.Black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w - 1, h - 1);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(100.0,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Tseries.Max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 + 10);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(0.0,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Tseries.Min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 - 10);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x1 = (float)((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- 1) * (w - 20) /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+ 10;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y1 = (float)(h - 10 -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- 1]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(h - 20) /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x2 = (float)((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(w - 20) /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+ 10;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y2 = (float)(h - 10 -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(h - 20) /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gph.DrawLine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Pens.Red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float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(float)(h - 10 - (g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(h - 20) /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gph.DrawLine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Pens.Blue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10,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w - 10,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80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5" y="-301841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BDF1D7-E839-48A7-B9F7-D7C1FC08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5" y="895399"/>
            <a:ext cx="8088033" cy="50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1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1829</Words>
  <Application>Microsoft Office PowerPoint</Application>
  <PresentationFormat>Широкоэкранный</PresentationFormat>
  <Paragraphs>165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№8 Моделирование системы автоматического управления (САУ) с обратной связью (ОС).</vt:lpstr>
      <vt:lpstr>Цель работы и задания</vt:lpstr>
      <vt:lpstr>Ход работы</vt:lpstr>
      <vt:lpstr>Ход работы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25</cp:revision>
  <dcterms:created xsi:type="dcterms:W3CDTF">2025-09-05T14:29:14Z</dcterms:created>
  <dcterms:modified xsi:type="dcterms:W3CDTF">2025-10-09T14:14:28Z</dcterms:modified>
</cp:coreProperties>
</file>