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1" r:id="rId6"/>
    <p:sldId id="262" r:id="rId7"/>
    <p:sldId id="263" r:id="rId8"/>
    <p:sldId id="265" r:id="rId9"/>
    <p:sldId id="273" r:id="rId10"/>
    <p:sldId id="280" r:id="rId11"/>
    <p:sldId id="271" r:id="rId12"/>
    <p:sldId id="266" r:id="rId13"/>
    <p:sldId id="272" r:id="rId14"/>
    <p:sldId id="267" r:id="rId15"/>
    <p:sldId id="268" r:id="rId16"/>
    <p:sldId id="269" r:id="rId17"/>
    <p:sldId id="270" r:id="rId18"/>
    <p:sldId id="274" r:id="rId19"/>
    <p:sldId id="275" r:id="rId20"/>
    <p:sldId id="278" r:id="rId21"/>
    <p:sldId id="277" r:id="rId22"/>
    <p:sldId id="281" r:id="rId23"/>
    <p:sldId id="27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CC267-827E-0CA1-1D5A-6E497CD4D44A}" v="329" dt="2025-03-22T05:57:37.660"/>
    <p1510:client id="{613DB699-DF86-420A-9716-68B20FB18613}" v="546" dt="2025-03-22T05:48:36.593"/>
    <p1510:client id="{A3841B4D-6ECE-4102-BDA5-BE42A399F68A}" v="7" dt="2025-03-22T06:06:31.326"/>
    <p1510:client id="{BC0D2E05-B00C-4D4D-B4CE-AC7E38B1E786}" v="11" dt="2025-03-22T02:40:11.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Zamudio" userId="58d20147a645d1c1" providerId="Windows Live" clId="Web-{BC0D2E05-B00C-4D4D-B4CE-AC7E38B1E786}"/>
    <pc:docChg chg="addSld delSld modSld addMainMaster delMainMaster">
      <pc:chgData name="Ricardo Zamudio" userId="58d20147a645d1c1" providerId="Windows Live" clId="Web-{BC0D2E05-B00C-4D4D-B4CE-AC7E38B1E786}" dt="2025-03-22T02:40:10.036" v="5"/>
      <pc:docMkLst>
        <pc:docMk/>
      </pc:docMkLst>
      <pc:sldChg chg="del">
        <pc:chgData name="Ricardo Zamudio" userId="58d20147a645d1c1" providerId="Windows Live" clId="Web-{BC0D2E05-B00C-4D4D-B4CE-AC7E38B1E786}" dt="2025-03-22T02:37:17.889" v="0" actId="34807"/>
        <pc:sldMkLst>
          <pc:docMk/>
          <pc:sldMk cId="2406273178" sldId="256"/>
        </pc:sldMkLst>
      </pc:sldChg>
      <pc:sldChg chg="addSp delSp modSp add mod setBg modClrScheme delDesignElem chgLayout">
        <pc:chgData name="Ricardo Zamudio" userId="58d20147a645d1c1" providerId="Windows Live" clId="Web-{BC0D2E05-B00C-4D4D-B4CE-AC7E38B1E786}" dt="2025-03-22T02:40:10.036" v="5"/>
        <pc:sldMkLst>
          <pc:docMk/>
          <pc:sldMk cId="3190738276" sldId="256"/>
        </pc:sldMkLst>
        <pc:spChg chg="mod ord">
          <ac:chgData name="Ricardo Zamudio" userId="58d20147a645d1c1" providerId="Windows Live" clId="Web-{BC0D2E05-B00C-4D4D-B4CE-AC7E38B1E786}" dt="2025-03-22T02:40:10.036" v="5"/>
          <ac:spMkLst>
            <pc:docMk/>
            <pc:sldMk cId="3190738276" sldId="256"/>
            <ac:spMk id="2" creationId="{51BFB93A-1FAB-2879-B11F-909FDE61BB7D}"/>
          </ac:spMkLst>
        </pc:spChg>
        <pc:spChg chg="mod ord">
          <ac:chgData name="Ricardo Zamudio" userId="58d20147a645d1c1" providerId="Windows Live" clId="Web-{BC0D2E05-B00C-4D4D-B4CE-AC7E38B1E786}" dt="2025-03-22T02:40:10.036" v="5"/>
          <ac:spMkLst>
            <pc:docMk/>
            <pc:sldMk cId="3190738276" sldId="256"/>
            <ac:spMk id="3" creationId="{01784D5A-0672-64C3-F0FE-E98409DAF51C}"/>
          </ac:spMkLst>
        </pc:spChg>
        <pc:spChg chg="add del">
          <ac:chgData name="Ricardo Zamudio" userId="58d20147a645d1c1" providerId="Windows Live" clId="Web-{BC0D2E05-B00C-4D4D-B4CE-AC7E38B1E786}" dt="2025-03-22T02:40:10.036" v="5"/>
          <ac:spMkLst>
            <pc:docMk/>
            <pc:sldMk cId="3190738276" sldId="256"/>
            <ac:spMk id="8" creationId="{3698ABF1-2D7A-4C8C-A41A-095741274679}"/>
          </ac:spMkLst>
        </pc:spChg>
        <pc:spChg chg="add del">
          <ac:chgData name="Ricardo Zamudio" userId="58d20147a645d1c1" providerId="Windows Live" clId="Web-{BC0D2E05-B00C-4D4D-B4CE-AC7E38B1E786}" dt="2025-03-22T02:40:10.036" v="5"/>
          <ac:spMkLst>
            <pc:docMk/>
            <pc:sldMk cId="3190738276" sldId="256"/>
            <ac:spMk id="10" creationId="{C5E160AE-3C66-4235-84C0-BD472DE6AC3E}"/>
          </ac:spMkLst>
        </pc:spChg>
        <pc:spChg chg="add del">
          <ac:chgData name="Ricardo Zamudio" userId="58d20147a645d1c1" providerId="Windows Live" clId="Web-{BC0D2E05-B00C-4D4D-B4CE-AC7E38B1E786}" dt="2025-03-22T02:40:10.036" v="5"/>
          <ac:spMkLst>
            <pc:docMk/>
            <pc:sldMk cId="3190738276" sldId="256"/>
            <ac:spMk id="12" creationId="{A39CC7EE-929B-4FA6-BA5A-86D02B792418}"/>
          </ac:spMkLst>
        </pc:spChg>
        <pc:spChg chg="add del">
          <ac:chgData name="Ricardo Zamudio" userId="58d20147a645d1c1" providerId="Windows Live" clId="Web-{BC0D2E05-B00C-4D4D-B4CE-AC7E38B1E786}" dt="2025-03-22T02:40:10.036" v="5"/>
          <ac:spMkLst>
            <pc:docMk/>
            <pc:sldMk cId="3190738276" sldId="256"/>
            <ac:spMk id="14" creationId="{94BB87F2-3BE0-433A-AD90-24CE82FBFE43}"/>
          </ac:spMkLst>
        </pc:spChg>
        <pc:spChg chg="add del">
          <ac:chgData name="Ricardo Zamudio" userId="58d20147a645d1c1" providerId="Windows Live" clId="Web-{BC0D2E05-B00C-4D4D-B4CE-AC7E38B1E786}" dt="2025-03-22T02:40:10.036" v="5"/>
          <ac:spMkLst>
            <pc:docMk/>
            <pc:sldMk cId="3190738276" sldId="256"/>
            <ac:spMk id="16" creationId="{366B6A15-54B2-4DFA-B2EF-ED937D8CC3E7}"/>
          </ac:spMkLst>
        </pc:spChg>
        <pc:spChg chg="add del">
          <ac:chgData name="Ricardo Zamudio" userId="58d20147a645d1c1" providerId="Windows Live" clId="Web-{BC0D2E05-B00C-4D4D-B4CE-AC7E38B1E786}" dt="2025-03-22T02:40:10.036" v="5"/>
          <ac:spMkLst>
            <pc:docMk/>
            <pc:sldMk cId="3190738276" sldId="256"/>
            <ac:spMk id="18" creationId="{A60DA6D8-1AE1-42F8-808F-E247404A4473}"/>
          </ac:spMkLst>
        </pc:spChg>
      </pc:sldChg>
      <pc:sldChg chg="addSp delSp modSp add mod setBg modClrScheme delDesignElem chgLayout">
        <pc:chgData name="Ricardo Zamudio" userId="58d20147a645d1c1" providerId="Windows Live" clId="Web-{BC0D2E05-B00C-4D4D-B4CE-AC7E38B1E786}" dt="2025-03-22T02:40:10.036" v="5"/>
        <pc:sldMkLst>
          <pc:docMk/>
          <pc:sldMk cId="610805314" sldId="257"/>
        </pc:sldMkLst>
        <pc:spChg chg="mod ord">
          <ac:chgData name="Ricardo Zamudio" userId="58d20147a645d1c1" providerId="Windows Live" clId="Web-{BC0D2E05-B00C-4D4D-B4CE-AC7E38B1E786}" dt="2025-03-22T02:40:10.036" v="5"/>
          <ac:spMkLst>
            <pc:docMk/>
            <pc:sldMk cId="610805314" sldId="257"/>
            <ac:spMk id="2" creationId="{2556429D-A88F-2183-32E9-B950DE407549}"/>
          </ac:spMkLst>
        </pc:spChg>
        <pc:spChg chg="mod ord">
          <ac:chgData name="Ricardo Zamudio" userId="58d20147a645d1c1" providerId="Windows Live" clId="Web-{BC0D2E05-B00C-4D4D-B4CE-AC7E38B1E786}" dt="2025-03-22T02:40:10.036" v="5"/>
          <ac:spMkLst>
            <pc:docMk/>
            <pc:sldMk cId="610805314" sldId="257"/>
            <ac:spMk id="3" creationId="{F7298967-E4E0-8758-7C78-7E4580E49182}"/>
          </ac:spMkLst>
        </pc:spChg>
        <pc:spChg chg="add del">
          <ac:chgData name="Ricardo Zamudio" userId="58d20147a645d1c1" providerId="Windows Live" clId="Web-{BC0D2E05-B00C-4D4D-B4CE-AC7E38B1E786}" dt="2025-03-22T02:40:10.036" v="5"/>
          <ac:spMkLst>
            <pc:docMk/>
            <pc:sldMk cId="610805314" sldId="257"/>
            <ac:spMk id="8" creationId="{45C5CC17-FF17-43CF-B073-D9051465D5CC}"/>
          </ac:spMkLst>
        </pc:spChg>
        <pc:spChg chg="add del">
          <ac:chgData name="Ricardo Zamudio" userId="58d20147a645d1c1" providerId="Windows Live" clId="Web-{BC0D2E05-B00C-4D4D-B4CE-AC7E38B1E786}" dt="2025-03-22T02:40:10.036" v="5"/>
          <ac:spMkLst>
            <pc:docMk/>
            <pc:sldMk cId="610805314" sldId="257"/>
            <ac:spMk id="10" creationId="{1EBE2DDC-0D14-44E6-A1AB-2EEC09507435}"/>
          </ac:spMkLst>
        </pc:spChg>
        <pc:spChg chg="add del">
          <ac:chgData name="Ricardo Zamudio" userId="58d20147a645d1c1" providerId="Windows Live" clId="Web-{BC0D2E05-B00C-4D4D-B4CE-AC7E38B1E786}" dt="2025-03-22T02:40:10.036" v="5"/>
          <ac:spMkLst>
            <pc:docMk/>
            <pc:sldMk cId="610805314" sldId="257"/>
            <ac:spMk id="12" creationId="{A8543D98-0AA2-43B4-B508-DC1DB7F3DC9A}"/>
          </ac:spMkLst>
        </pc:spChg>
        <pc:spChg chg="add del">
          <ac:chgData name="Ricardo Zamudio" userId="58d20147a645d1c1" providerId="Windows Live" clId="Web-{BC0D2E05-B00C-4D4D-B4CE-AC7E38B1E786}" dt="2025-03-22T02:40:10.036" v="5"/>
          <ac:spMkLst>
            <pc:docMk/>
            <pc:sldMk cId="610805314" sldId="257"/>
            <ac:spMk id="14" creationId="{89723C1D-9A1A-465B-8164-483BF5426613}"/>
          </ac:spMkLst>
        </pc:spChg>
        <pc:spChg chg="add del">
          <ac:chgData name="Ricardo Zamudio" userId="58d20147a645d1c1" providerId="Windows Live" clId="Web-{BC0D2E05-B00C-4D4D-B4CE-AC7E38B1E786}" dt="2025-03-22T02:40:10.036" v="5"/>
          <ac:spMkLst>
            <pc:docMk/>
            <pc:sldMk cId="610805314" sldId="257"/>
            <ac:spMk id="16" creationId="{A6680484-5F73-4078-85C2-415205B1A4C0}"/>
          </ac:spMkLst>
        </pc:spChg>
      </pc:sldChg>
      <pc:sldChg chg="addSp delSp modSp add mod setBg modClrScheme delDesignElem chgLayout">
        <pc:chgData name="Ricardo Zamudio" userId="58d20147a645d1c1" providerId="Windows Live" clId="Web-{BC0D2E05-B00C-4D4D-B4CE-AC7E38B1E786}" dt="2025-03-22T02:40:10.036" v="5"/>
        <pc:sldMkLst>
          <pc:docMk/>
          <pc:sldMk cId="1101865399" sldId="258"/>
        </pc:sldMkLst>
        <pc:spChg chg="mod ord">
          <ac:chgData name="Ricardo Zamudio" userId="58d20147a645d1c1" providerId="Windows Live" clId="Web-{BC0D2E05-B00C-4D4D-B4CE-AC7E38B1E786}" dt="2025-03-22T02:40:10.036" v="5"/>
          <ac:spMkLst>
            <pc:docMk/>
            <pc:sldMk cId="1101865399" sldId="258"/>
            <ac:spMk id="2" creationId="{94172400-1635-1916-711A-0CE7C9D2B1E8}"/>
          </ac:spMkLst>
        </pc:spChg>
        <pc:spChg chg="mod ord">
          <ac:chgData name="Ricardo Zamudio" userId="58d20147a645d1c1" providerId="Windows Live" clId="Web-{BC0D2E05-B00C-4D4D-B4CE-AC7E38B1E786}" dt="2025-03-22T02:40:10.036" v="5"/>
          <ac:spMkLst>
            <pc:docMk/>
            <pc:sldMk cId="1101865399" sldId="258"/>
            <ac:spMk id="4" creationId="{B313C309-6139-AC88-779F-DD0771909AAA}"/>
          </ac:spMkLst>
        </pc:spChg>
        <pc:spChg chg="add del">
          <ac:chgData name="Ricardo Zamudio" userId="58d20147a645d1c1" providerId="Windows Live" clId="Web-{BC0D2E05-B00C-4D4D-B4CE-AC7E38B1E786}" dt="2025-03-22T02:40:10.036" v="5"/>
          <ac:spMkLst>
            <pc:docMk/>
            <pc:sldMk cId="1101865399" sldId="258"/>
            <ac:spMk id="10" creationId="{BD4C0BBB-0042-4603-A226-6117F3FD5B3C}"/>
          </ac:spMkLst>
        </pc:spChg>
        <pc:spChg chg="add del">
          <ac:chgData name="Ricardo Zamudio" userId="58d20147a645d1c1" providerId="Windows Live" clId="Web-{BC0D2E05-B00C-4D4D-B4CE-AC7E38B1E786}" dt="2025-03-22T02:40:10.036" v="5"/>
          <ac:spMkLst>
            <pc:docMk/>
            <pc:sldMk cId="1101865399" sldId="258"/>
            <ac:spMk id="12" creationId="{EC44F520-2598-460E-9F91-B02F60830CA2}"/>
          </ac:spMkLst>
        </pc:spChg>
        <pc:spChg chg="add del">
          <ac:chgData name="Ricardo Zamudio" userId="58d20147a645d1c1" providerId="Windows Live" clId="Web-{BC0D2E05-B00C-4D4D-B4CE-AC7E38B1E786}" dt="2025-03-22T02:40:10.036" v="5"/>
          <ac:spMkLst>
            <pc:docMk/>
            <pc:sldMk cId="1101865399" sldId="258"/>
            <ac:spMk id="14" creationId="{979E27D9-03C7-44E2-9FF8-15D0C8506AF7}"/>
          </ac:spMkLst>
        </pc:spChg>
        <pc:spChg chg="add del">
          <ac:chgData name="Ricardo Zamudio" userId="58d20147a645d1c1" providerId="Windows Live" clId="Web-{BC0D2E05-B00C-4D4D-B4CE-AC7E38B1E786}" dt="2025-03-22T02:40:10.036" v="5"/>
          <ac:spMkLst>
            <pc:docMk/>
            <pc:sldMk cId="1101865399" sldId="258"/>
            <ac:spMk id="16" creationId="{EEBF1590-3B36-48EE-A89D-3B6F3CB256AB}"/>
          </ac:spMkLst>
        </pc:spChg>
        <pc:spChg chg="add del">
          <ac:chgData name="Ricardo Zamudio" userId="58d20147a645d1c1" providerId="Windows Live" clId="Web-{BC0D2E05-B00C-4D4D-B4CE-AC7E38B1E786}" dt="2025-03-22T02:40:10.036" v="5"/>
          <ac:spMkLst>
            <pc:docMk/>
            <pc:sldMk cId="1101865399" sldId="258"/>
            <ac:spMk id="18" creationId="{AC8F6C8C-AB5A-4548-942D-E3FD40ACBC49}"/>
          </ac:spMkLst>
        </pc:spChg>
        <pc:picChg chg="mod ord">
          <ac:chgData name="Ricardo Zamudio" userId="58d20147a645d1c1" providerId="Windows Live" clId="Web-{BC0D2E05-B00C-4D4D-B4CE-AC7E38B1E786}" dt="2025-03-22T02:40:10.036" v="5"/>
          <ac:picMkLst>
            <pc:docMk/>
            <pc:sldMk cId="1101865399" sldId="258"/>
            <ac:picMk id="5" creationId="{4A4557AE-3868-4D72-A381-987C0D4DB498}"/>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3106792377" sldId="259"/>
        </pc:sldMkLst>
        <pc:spChg chg="mod ord">
          <ac:chgData name="Ricardo Zamudio" userId="58d20147a645d1c1" providerId="Windows Live" clId="Web-{BC0D2E05-B00C-4D4D-B4CE-AC7E38B1E786}" dt="2025-03-22T02:40:10.036" v="5"/>
          <ac:spMkLst>
            <pc:docMk/>
            <pc:sldMk cId="3106792377" sldId="259"/>
            <ac:spMk id="2" creationId="{DC769D43-C7B4-CD5F-5E7C-BBD6C5A8B8CE}"/>
          </ac:spMkLst>
        </pc:spChg>
        <pc:spChg chg="mod ord">
          <ac:chgData name="Ricardo Zamudio" userId="58d20147a645d1c1" providerId="Windows Live" clId="Web-{BC0D2E05-B00C-4D4D-B4CE-AC7E38B1E786}" dt="2025-03-22T02:40:10.036" v="5"/>
          <ac:spMkLst>
            <pc:docMk/>
            <pc:sldMk cId="3106792377" sldId="259"/>
            <ac:spMk id="4" creationId="{EB8834A1-361E-20B1-7845-1C28BF3CA5C9}"/>
          </ac:spMkLst>
        </pc:spChg>
        <pc:spChg chg="add del">
          <ac:chgData name="Ricardo Zamudio" userId="58d20147a645d1c1" providerId="Windows Live" clId="Web-{BC0D2E05-B00C-4D4D-B4CE-AC7E38B1E786}" dt="2025-03-22T02:40:10.036" v="5"/>
          <ac:spMkLst>
            <pc:docMk/>
            <pc:sldMk cId="3106792377" sldId="259"/>
            <ac:spMk id="10" creationId="{BD4C0BBB-0042-4603-A226-6117F3FD5B3C}"/>
          </ac:spMkLst>
        </pc:spChg>
        <pc:spChg chg="add del">
          <ac:chgData name="Ricardo Zamudio" userId="58d20147a645d1c1" providerId="Windows Live" clId="Web-{BC0D2E05-B00C-4D4D-B4CE-AC7E38B1E786}" dt="2025-03-22T02:40:10.036" v="5"/>
          <ac:spMkLst>
            <pc:docMk/>
            <pc:sldMk cId="3106792377" sldId="259"/>
            <ac:spMk id="12" creationId="{EC44F520-2598-460E-9F91-B02F60830CA2}"/>
          </ac:spMkLst>
        </pc:spChg>
        <pc:spChg chg="add del">
          <ac:chgData name="Ricardo Zamudio" userId="58d20147a645d1c1" providerId="Windows Live" clId="Web-{BC0D2E05-B00C-4D4D-B4CE-AC7E38B1E786}" dt="2025-03-22T02:40:10.036" v="5"/>
          <ac:spMkLst>
            <pc:docMk/>
            <pc:sldMk cId="3106792377" sldId="259"/>
            <ac:spMk id="14" creationId="{6ACA6F80-D392-A64E-3CF8-F28F1CCEE67B}"/>
          </ac:spMkLst>
        </pc:spChg>
        <pc:spChg chg="add del">
          <ac:chgData name="Ricardo Zamudio" userId="58d20147a645d1c1" providerId="Windows Live" clId="Web-{BC0D2E05-B00C-4D4D-B4CE-AC7E38B1E786}" dt="2025-03-22T02:40:10.036" v="5"/>
          <ac:spMkLst>
            <pc:docMk/>
            <pc:sldMk cId="3106792377" sldId="259"/>
            <ac:spMk id="16" creationId="{81097DDE-1D45-40A7-9F85-72AD9472A02D}"/>
          </ac:spMkLst>
        </pc:spChg>
        <pc:spChg chg="add del">
          <ac:chgData name="Ricardo Zamudio" userId="58d20147a645d1c1" providerId="Windows Live" clId="Web-{BC0D2E05-B00C-4D4D-B4CE-AC7E38B1E786}" dt="2025-03-22T02:40:10.036" v="5"/>
          <ac:spMkLst>
            <pc:docMk/>
            <pc:sldMk cId="3106792377" sldId="259"/>
            <ac:spMk id="18" creationId="{415C4FE2-5362-FB30-4461-17307BE10C9C}"/>
          </ac:spMkLst>
        </pc:spChg>
        <pc:picChg chg="mod ord">
          <ac:chgData name="Ricardo Zamudio" userId="58d20147a645d1c1" providerId="Windows Live" clId="Web-{BC0D2E05-B00C-4D4D-B4CE-AC7E38B1E786}" dt="2025-03-22T02:40:10.036" v="5"/>
          <ac:picMkLst>
            <pc:docMk/>
            <pc:sldMk cId="3106792377" sldId="259"/>
            <ac:picMk id="5" creationId="{F3349765-F8EB-461B-9685-29309AA0D544}"/>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937984277" sldId="260"/>
        </pc:sldMkLst>
        <pc:spChg chg="mod ord">
          <ac:chgData name="Ricardo Zamudio" userId="58d20147a645d1c1" providerId="Windows Live" clId="Web-{BC0D2E05-B00C-4D4D-B4CE-AC7E38B1E786}" dt="2025-03-22T02:40:10.036" v="5"/>
          <ac:spMkLst>
            <pc:docMk/>
            <pc:sldMk cId="1937984277" sldId="260"/>
            <ac:spMk id="2" creationId="{E795A099-D6CA-D4B7-BB32-EC0749D8AF4F}"/>
          </ac:spMkLst>
        </pc:spChg>
        <pc:spChg chg="mod ord">
          <ac:chgData name="Ricardo Zamudio" userId="58d20147a645d1c1" providerId="Windows Live" clId="Web-{BC0D2E05-B00C-4D4D-B4CE-AC7E38B1E786}" dt="2025-03-22T02:40:10.036" v="5"/>
          <ac:spMkLst>
            <pc:docMk/>
            <pc:sldMk cId="1937984277" sldId="260"/>
            <ac:spMk id="3" creationId="{14B294BD-F05C-9036-DB97-CAD6EA65C7BE}"/>
          </ac:spMkLst>
        </pc:spChg>
        <pc:spChg chg="add del">
          <ac:chgData name="Ricardo Zamudio" userId="58d20147a645d1c1" providerId="Windows Live" clId="Web-{BC0D2E05-B00C-4D4D-B4CE-AC7E38B1E786}" dt="2025-03-22T02:40:10.036" v="5"/>
          <ac:spMkLst>
            <pc:docMk/>
            <pc:sldMk cId="1937984277" sldId="260"/>
            <ac:spMk id="8" creationId="{45C5CC17-FF17-43CF-B073-D9051465D5CC}"/>
          </ac:spMkLst>
        </pc:spChg>
        <pc:spChg chg="add del">
          <ac:chgData name="Ricardo Zamudio" userId="58d20147a645d1c1" providerId="Windows Live" clId="Web-{BC0D2E05-B00C-4D4D-B4CE-AC7E38B1E786}" dt="2025-03-22T02:40:10.036" v="5"/>
          <ac:spMkLst>
            <pc:docMk/>
            <pc:sldMk cId="1937984277" sldId="260"/>
            <ac:spMk id="10" creationId="{1EBE2DDC-0D14-44E6-A1AB-2EEC09507435}"/>
          </ac:spMkLst>
        </pc:spChg>
        <pc:spChg chg="add del">
          <ac:chgData name="Ricardo Zamudio" userId="58d20147a645d1c1" providerId="Windows Live" clId="Web-{BC0D2E05-B00C-4D4D-B4CE-AC7E38B1E786}" dt="2025-03-22T02:40:10.036" v="5"/>
          <ac:spMkLst>
            <pc:docMk/>
            <pc:sldMk cId="1937984277" sldId="260"/>
            <ac:spMk id="12" creationId="{A8543D98-0AA2-43B4-B508-DC1DB7F3DC9A}"/>
          </ac:spMkLst>
        </pc:spChg>
        <pc:spChg chg="add del">
          <ac:chgData name="Ricardo Zamudio" userId="58d20147a645d1c1" providerId="Windows Live" clId="Web-{BC0D2E05-B00C-4D4D-B4CE-AC7E38B1E786}" dt="2025-03-22T02:40:10.036" v="5"/>
          <ac:spMkLst>
            <pc:docMk/>
            <pc:sldMk cId="1937984277" sldId="260"/>
            <ac:spMk id="14" creationId="{89723C1D-9A1A-465B-8164-483BF5426613}"/>
          </ac:spMkLst>
        </pc:spChg>
        <pc:spChg chg="add del">
          <ac:chgData name="Ricardo Zamudio" userId="58d20147a645d1c1" providerId="Windows Live" clId="Web-{BC0D2E05-B00C-4D4D-B4CE-AC7E38B1E786}" dt="2025-03-22T02:40:10.036" v="5"/>
          <ac:spMkLst>
            <pc:docMk/>
            <pc:sldMk cId="1937984277" sldId="260"/>
            <ac:spMk id="16" creationId="{A6680484-5F73-4078-85C2-415205B1A4C0}"/>
          </ac:spMkLst>
        </pc:spChg>
      </pc:sldChg>
      <pc:sldChg chg="addSp delSp modSp add mod setBg modClrScheme delDesignElem chgLayout">
        <pc:chgData name="Ricardo Zamudio" userId="58d20147a645d1c1" providerId="Windows Live" clId="Web-{BC0D2E05-B00C-4D4D-B4CE-AC7E38B1E786}" dt="2025-03-22T02:40:10.036" v="5"/>
        <pc:sldMkLst>
          <pc:docMk/>
          <pc:sldMk cId="3887791705" sldId="261"/>
        </pc:sldMkLst>
        <pc:spChg chg="mod ord">
          <ac:chgData name="Ricardo Zamudio" userId="58d20147a645d1c1" providerId="Windows Live" clId="Web-{BC0D2E05-B00C-4D4D-B4CE-AC7E38B1E786}" dt="2025-03-22T02:40:10.036" v="5"/>
          <ac:spMkLst>
            <pc:docMk/>
            <pc:sldMk cId="3887791705" sldId="261"/>
            <ac:spMk id="2" creationId="{6346BE3D-09D5-0F5A-6D65-D811E2F570CB}"/>
          </ac:spMkLst>
        </pc:spChg>
        <pc:spChg chg="mod ord">
          <ac:chgData name="Ricardo Zamudio" userId="58d20147a645d1c1" providerId="Windows Live" clId="Web-{BC0D2E05-B00C-4D4D-B4CE-AC7E38B1E786}" dt="2025-03-22T02:40:10.036" v="5"/>
          <ac:spMkLst>
            <pc:docMk/>
            <pc:sldMk cId="3887791705" sldId="261"/>
            <ac:spMk id="4" creationId="{58195A26-4F81-0B6A-31AA-457091EC3E16}"/>
          </ac:spMkLst>
        </pc:spChg>
        <pc:spChg chg="add del">
          <ac:chgData name="Ricardo Zamudio" userId="58d20147a645d1c1" providerId="Windows Live" clId="Web-{BC0D2E05-B00C-4D4D-B4CE-AC7E38B1E786}" dt="2025-03-22T02:40:10.036" v="5"/>
          <ac:spMkLst>
            <pc:docMk/>
            <pc:sldMk cId="3887791705" sldId="261"/>
            <ac:spMk id="10" creationId="{BD4C0BBB-0042-4603-A226-6117F3FD5B3C}"/>
          </ac:spMkLst>
        </pc:spChg>
        <pc:spChg chg="add del">
          <ac:chgData name="Ricardo Zamudio" userId="58d20147a645d1c1" providerId="Windows Live" clId="Web-{BC0D2E05-B00C-4D4D-B4CE-AC7E38B1E786}" dt="2025-03-22T02:40:10.036" v="5"/>
          <ac:spMkLst>
            <pc:docMk/>
            <pc:sldMk cId="3887791705" sldId="261"/>
            <ac:spMk id="12" creationId="{EC44F520-2598-460E-9F91-B02F60830CA2}"/>
          </ac:spMkLst>
        </pc:spChg>
        <pc:spChg chg="add del">
          <ac:chgData name="Ricardo Zamudio" userId="58d20147a645d1c1" providerId="Windows Live" clId="Web-{BC0D2E05-B00C-4D4D-B4CE-AC7E38B1E786}" dt="2025-03-22T02:40:10.036" v="5"/>
          <ac:spMkLst>
            <pc:docMk/>
            <pc:sldMk cId="3887791705" sldId="261"/>
            <ac:spMk id="14" creationId="{979E27D9-03C7-44E2-9FF8-15D0C8506AF7}"/>
          </ac:spMkLst>
        </pc:spChg>
        <pc:spChg chg="add del">
          <ac:chgData name="Ricardo Zamudio" userId="58d20147a645d1c1" providerId="Windows Live" clId="Web-{BC0D2E05-B00C-4D4D-B4CE-AC7E38B1E786}" dt="2025-03-22T02:40:10.036" v="5"/>
          <ac:spMkLst>
            <pc:docMk/>
            <pc:sldMk cId="3887791705" sldId="261"/>
            <ac:spMk id="16" creationId="{EEBF1590-3B36-48EE-A89D-3B6F3CB256AB}"/>
          </ac:spMkLst>
        </pc:spChg>
        <pc:spChg chg="add del">
          <ac:chgData name="Ricardo Zamudio" userId="58d20147a645d1c1" providerId="Windows Live" clId="Web-{BC0D2E05-B00C-4D4D-B4CE-AC7E38B1E786}" dt="2025-03-22T02:40:10.036" v="5"/>
          <ac:spMkLst>
            <pc:docMk/>
            <pc:sldMk cId="3887791705" sldId="261"/>
            <ac:spMk id="18" creationId="{AC8F6C8C-AB5A-4548-942D-E3FD40ACBC49}"/>
          </ac:spMkLst>
        </pc:spChg>
        <pc:picChg chg="mod ord">
          <ac:chgData name="Ricardo Zamudio" userId="58d20147a645d1c1" providerId="Windows Live" clId="Web-{BC0D2E05-B00C-4D4D-B4CE-AC7E38B1E786}" dt="2025-03-22T02:40:10.036" v="5"/>
          <ac:picMkLst>
            <pc:docMk/>
            <pc:sldMk cId="3887791705" sldId="261"/>
            <ac:picMk id="5" creationId="{38A919B2-856A-42F6-B812-8D8F05DAECCE}"/>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2262989861" sldId="262"/>
        </pc:sldMkLst>
        <pc:spChg chg="mod ord">
          <ac:chgData name="Ricardo Zamudio" userId="58d20147a645d1c1" providerId="Windows Live" clId="Web-{BC0D2E05-B00C-4D4D-B4CE-AC7E38B1E786}" dt="2025-03-22T02:40:10.036" v="5"/>
          <ac:spMkLst>
            <pc:docMk/>
            <pc:sldMk cId="2262989861" sldId="262"/>
            <ac:spMk id="2" creationId="{3C0DCC47-F1DC-DECE-EDA3-36944B1B6BD9}"/>
          </ac:spMkLst>
        </pc:spChg>
        <pc:spChg chg="mod ord">
          <ac:chgData name="Ricardo Zamudio" userId="58d20147a645d1c1" providerId="Windows Live" clId="Web-{BC0D2E05-B00C-4D4D-B4CE-AC7E38B1E786}" dt="2025-03-22T02:40:10.036" v="5"/>
          <ac:spMkLst>
            <pc:docMk/>
            <pc:sldMk cId="2262989861" sldId="262"/>
            <ac:spMk id="3" creationId="{C01BE582-DF9B-0990-2ADC-C0F0CE117BDC}"/>
          </ac:spMkLst>
        </pc:spChg>
        <pc:spChg chg="add del">
          <ac:chgData name="Ricardo Zamudio" userId="58d20147a645d1c1" providerId="Windows Live" clId="Web-{BC0D2E05-B00C-4D4D-B4CE-AC7E38B1E786}" dt="2025-03-22T02:40:10.036" v="5"/>
          <ac:spMkLst>
            <pc:docMk/>
            <pc:sldMk cId="2262989861" sldId="262"/>
            <ac:spMk id="8" creationId="{B6B36A41-BF38-4C0A-BA59-CDCE04AE6C90}"/>
          </ac:spMkLst>
        </pc:spChg>
        <pc:spChg chg="add del">
          <ac:chgData name="Ricardo Zamudio" userId="58d20147a645d1c1" providerId="Windows Live" clId="Web-{BC0D2E05-B00C-4D4D-B4CE-AC7E38B1E786}" dt="2025-03-22T02:40:10.036" v="5"/>
          <ac:spMkLst>
            <pc:docMk/>
            <pc:sldMk cId="2262989861" sldId="262"/>
            <ac:spMk id="10" creationId="{92D36A8B-01FD-4675-9D35-FA0CC50FDCF8}"/>
          </ac:spMkLst>
        </pc:spChg>
        <pc:spChg chg="add del">
          <ac:chgData name="Ricardo Zamudio" userId="58d20147a645d1c1" providerId="Windows Live" clId="Web-{BC0D2E05-B00C-4D4D-B4CE-AC7E38B1E786}" dt="2025-03-22T02:40:10.036" v="5"/>
          <ac:spMkLst>
            <pc:docMk/>
            <pc:sldMk cId="2262989861" sldId="262"/>
            <ac:spMk id="12" creationId="{726D76E8-086A-40F9-B995-AEFD77D9C089}"/>
          </ac:spMkLst>
        </pc:spChg>
      </pc:sldChg>
      <pc:sldChg chg="addSp delSp modSp add mod setBg modClrScheme delDesignElem chgLayout">
        <pc:chgData name="Ricardo Zamudio" userId="58d20147a645d1c1" providerId="Windows Live" clId="Web-{BC0D2E05-B00C-4D4D-B4CE-AC7E38B1E786}" dt="2025-03-22T02:40:10.036" v="5"/>
        <pc:sldMkLst>
          <pc:docMk/>
          <pc:sldMk cId="3969167642" sldId="263"/>
        </pc:sldMkLst>
        <pc:spChg chg="mod ord">
          <ac:chgData name="Ricardo Zamudio" userId="58d20147a645d1c1" providerId="Windows Live" clId="Web-{BC0D2E05-B00C-4D4D-B4CE-AC7E38B1E786}" dt="2025-03-22T02:40:10.036" v="5"/>
          <ac:spMkLst>
            <pc:docMk/>
            <pc:sldMk cId="3969167642" sldId="263"/>
            <ac:spMk id="2" creationId="{25B7A9D9-5C88-A9AC-612D-4F532DE0E1FA}"/>
          </ac:spMkLst>
        </pc:spChg>
        <pc:spChg chg="mod ord">
          <ac:chgData name="Ricardo Zamudio" userId="58d20147a645d1c1" providerId="Windows Live" clId="Web-{BC0D2E05-B00C-4D4D-B4CE-AC7E38B1E786}" dt="2025-03-22T02:40:10.036" v="5"/>
          <ac:spMkLst>
            <pc:docMk/>
            <pc:sldMk cId="3969167642" sldId="263"/>
            <ac:spMk id="3" creationId="{D2E1D4AF-FD8B-FB8F-B659-2BA6F46943B4}"/>
          </ac:spMkLst>
        </pc:spChg>
        <pc:spChg chg="add del">
          <ac:chgData name="Ricardo Zamudio" userId="58d20147a645d1c1" providerId="Windows Live" clId="Web-{BC0D2E05-B00C-4D4D-B4CE-AC7E38B1E786}" dt="2025-03-22T02:40:10.036" v="5"/>
          <ac:spMkLst>
            <pc:docMk/>
            <pc:sldMk cId="3969167642" sldId="263"/>
            <ac:spMk id="8" creationId="{B6B36A41-BF38-4C0A-BA59-CDCE04AE6C90}"/>
          </ac:spMkLst>
        </pc:spChg>
        <pc:spChg chg="add del">
          <ac:chgData name="Ricardo Zamudio" userId="58d20147a645d1c1" providerId="Windows Live" clId="Web-{BC0D2E05-B00C-4D4D-B4CE-AC7E38B1E786}" dt="2025-03-22T02:40:10.036" v="5"/>
          <ac:spMkLst>
            <pc:docMk/>
            <pc:sldMk cId="3969167642" sldId="263"/>
            <ac:spMk id="10" creationId="{92D36A8B-01FD-4675-9D35-FA0CC50FDCF8}"/>
          </ac:spMkLst>
        </pc:spChg>
        <pc:spChg chg="add del">
          <ac:chgData name="Ricardo Zamudio" userId="58d20147a645d1c1" providerId="Windows Live" clId="Web-{BC0D2E05-B00C-4D4D-B4CE-AC7E38B1E786}" dt="2025-03-22T02:40:10.036" v="5"/>
          <ac:spMkLst>
            <pc:docMk/>
            <pc:sldMk cId="3969167642" sldId="263"/>
            <ac:spMk id="12" creationId="{726D76E8-086A-40F9-B995-AEFD77D9C089}"/>
          </ac:spMkLst>
        </pc:spChg>
      </pc:sldChg>
      <pc:sldChg chg="addSp delSp modSp add mod setBg modClrScheme delDesignElem chgLayout">
        <pc:chgData name="Ricardo Zamudio" userId="58d20147a645d1c1" providerId="Windows Live" clId="Web-{BC0D2E05-B00C-4D4D-B4CE-AC7E38B1E786}" dt="2025-03-22T02:40:10.036" v="5"/>
        <pc:sldMkLst>
          <pc:docMk/>
          <pc:sldMk cId="4169507108" sldId="264"/>
        </pc:sldMkLst>
        <pc:spChg chg="mod ord">
          <ac:chgData name="Ricardo Zamudio" userId="58d20147a645d1c1" providerId="Windows Live" clId="Web-{BC0D2E05-B00C-4D4D-B4CE-AC7E38B1E786}" dt="2025-03-22T02:40:10.036" v="5"/>
          <ac:spMkLst>
            <pc:docMk/>
            <pc:sldMk cId="4169507108" sldId="264"/>
            <ac:spMk id="2" creationId="{24E73874-F516-B84B-64F0-0998A54ECBDA}"/>
          </ac:spMkLst>
        </pc:spChg>
        <pc:spChg chg="mod ord">
          <ac:chgData name="Ricardo Zamudio" userId="58d20147a645d1c1" providerId="Windows Live" clId="Web-{BC0D2E05-B00C-4D4D-B4CE-AC7E38B1E786}" dt="2025-03-22T02:40:10.036" v="5"/>
          <ac:spMkLst>
            <pc:docMk/>
            <pc:sldMk cId="4169507108" sldId="264"/>
            <ac:spMk id="4" creationId="{A0F93AD7-527E-9026-2BE6-9E92521B7B1D}"/>
          </ac:spMkLst>
        </pc:spChg>
        <pc:spChg chg="add del">
          <ac:chgData name="Ricardo Zamudio" userId="58d20147a645d1c1" providerId="Windows Live" clId="Web-{BC0D2E05-B00C-4D4D-B4CE-AC7E38B1E786}" dt="2025-03-22T02:40:10.036" v="5"/>
          <ac:spMkLst>
            <pc:docMk/>
            <pc:sldMk cId="4169507108" sldId="264"/>
            <ac:spMk id="10" creationId="{BD4C0BBB-0042-4603-A226-6117F3FD5B3C}"/>
          </ac:spMkLst>
        </pc:spChg>
        <pc:spChg chg="add del">
          <ac:chgData name="Ricardo Zamudio" userId="58d20147a645d1c1" providerId="Windows Live" clId="Web-{BC0D2E05-B00C-4D4D-B4CE-AC7E38B1E786}" dt="2025-03-22T02:40:10.036" v="5"/>
          <ac:spMkLst>
            <pc:docMk/>
            <pc:sldMk cId="4169507108" sldId="264"/>
            <ac:spMk id="12" creationId="{EC44F520-2598-460E-9F91-B02F60830CA2}"/>
          </ac:spMkLst>
        </pc:spChg>
        <pc:spChg chg="add del">
          <ac:chgData name="Ricardo Zamudio" userId="58d20147a645d1c1" providerId="Windows Live" clId="Web-{BC0D2E05-B00C-4D4D-B4CE-AC7E38B1E786}" dt="2025-03-22T02:40:10.036" v="5"/>
          <ac:spMkLst>
            <pc:docMk/>
            <pc:sldMk cId="4169507108" sldId="264"/>
            <ac:spMk id="14" creationId="{93DAF4AA-9270-40B5-B73C-B11B9A92F0BC}"/>
          </ac:spMkLst>
        </pc:spChg>
        <pc:spChg chg="add del">
          <ac:chgData name="Ricardo Zamudio" userId="58d20147a645d1c1" providerId="Windows Live" clId="Web-{BC0D2E05-B00C-4D4D-B4CE-AC7E38B1E786}" dt="2025-03-22T02:40:10.036" v="5"/>
          <ac:spMkLst>
            <pc:docMk/>
            <pc:sldMk cId="4169507108" sldId="264"/>
            <ac:spMk id="16" creationId="{31D5E60A-D6B1-4F21-A993-313958AF0C00}"/>
          </ac:spMkLst>
        </pc:spChg>
        <pc:spChg chg="add del">
          <ac:chgData name="Ricardo Zamudio" userId="58d20147a645d1c1" providerId="Windows Live" clId="Web-{BC0D2E05-B00C-4D4D-B4CE-AC7E38B1E786}" dt="2025-03-22T02:40:10.036" v="5"/>
          <ac:spMkLst>
            <pc:docMk/>
            <pc:sldMk cId="4169507108" sldId="264"/>
            <ac:spMk id="18" creationId="{5B7BB16B-E108-4C64-97D5-7AC67CC5E2C7}"/>
          </ac:spMkLst>
        </pc:spChg>
        <pc:spChg chg="add del">
          <ac:chgData name="Ricardo Zamudio" userId="58d20147a645d1c1" providerId="Windows Live" clId="Web-{BC0D2E05-B00C-4D4D-B4CE-AC7E38B1E786}" dt="2025-03-22T02:40:10.036" v="5"/>
          <ac:spMkLst>
            <pc:docMk/>
            <pc:sldMk cId="4169507108" sldId="264"/>
            <ac:spMk id="20" creationId="{A5F6A003-4671-4F7B-A12E-2946D61E435F}"/>
          </ac:spMkLst>
        </pc:spChg>
        <pc:picChg chg="mod ord">
          <ac:chgData name="Ricardo Zamudio" userId="58d20147a645d1c1" providerId="Windows Live" clId="Web-{BC0D2E05-B00C-4D4D-B4CE-AC7E38B1E786}" dt="2025-03-22T02:40:10.036" v="5"/>
          <ac:picMkLst>
            <pc:docMk/>
            <pc:sldMk cId="4169507108" sldId="264"/>
            <ac:picMk id="5" creationId="{F105ABF9-BD88-485E-B7D0-F18CF75B6B4A}"/>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631991530" sldId="265"/>
        </pc:sldMkLst>
        <pc:spChg chg="mod ord">
          <ac:chgData name="Ricardo Zamudio" userId="58d20147a645d1c1" providerId="Windows Live" clId="Web-{BC0D2E05-B00C-4D4D-B4CE-AC7E38B1E786}" dt="2025-03-22T02:40:10.036" v="5"/>
          <ac:spMkLst>
            <pc:docMk/>
            <pc:sldMk cId="1631991530" sldId="265"/>
            <ac:spMk id="2" creationId="{3B22D82E-C82D-41AA-B75B-AE0768DB988C}"/>
          </ac:spMkLst>
        </pc:spChg>
        <pc:spChg chg="mod ord">
          <ac:chgData name="Ricardo Zamudio" userId="58d20147a645d1c1" providerId="Windows Live" clId="Web-{BC0D2E05-B00C-4D4D-B4CE-AC7E38B1E786}" dt="2025-03-22T02:40:10.036" v="5"/>
          <ac:spMkLst>
            <pc:docMk/>
            <pc:sldMk cId="1631991530" sldId="265"/>
            <ac:spMk id="4" creationId="{CD677275-3525-8BBE-52FC-4587090B34D7}"/>
          </ac:spMkLst>
        </pc:spChg>
        <pc:spChg chg="add del">
          <ac:chgData name="Ricardo Zamudio" userId="58d20147a645d1c1" providerId="Windows Live" clId="Web-{BC0D2E05-B00C-4D4D-B4CE-AC7E38B1E786}" dt="2025-03-22T02:40:10.036" v="5"/>
          <ac:spMkLst>
            <pc:docMk/>
            <pc:sldMk cId="1631991530" sldId="265"/>
            <ac:spMk id="10" creationId="{BD4C0BBB-0042-4603-A226-6117F3FD5B3C}"/>
          </ac:spMkLst>
        </pc:spChg>
        <pc:spChg chg="add del">
          <ac:chgData name="Ricardo Zamudio" userId="58d20147a645d1c1" providerId="Windows Live" clId="Web-{BC0D2E05-B00C-4D4D-B4CE-AC7E38B1E786}" dt="2025-03-22T02:40:10.036" v="5"/>
          <ac:spMkLst>
            <pc:docMk/>
            <pc:sldMk cId="1631991530" sldId="265"/>
            <ac:spMk id="12" creationId="{EC44F520-2598-460E-9F91-B02F60830CA2}"/>
          </ac:spMkLst>
        </pc:spChg>
        <pc:spChg chg="add del">
          <ac:chgData name="Ricardo Zamudio" userId="58d20147a645d1c1" providerId="Windows Live" clId="Web-{BC0D2E05-B00C-4D4D-B4CE-AC7E38B1E786}" dt="2025-03-22T02:40:10.036" v="5"/>
          <ac:spMkLst>
            <pc:docMk/>
            <pc:sldMk cId="1631991530" sldId="265"/>
            <ac:spMk id="14" creationId="{11D6A2A3-F101-46F7-8B6F-1C699CAFE9AD}"/>
          </ac:spMkLst>
        </pc:spChg>
        <pc:spChg chg="add del">
          <ac:chgData name="Ricardo Zamudio" userId="58d20147a645d1c1" providerId="Windows Live" clId="Web-{BC0D2E05-B00C-4D4D-B4CE-AC7E38B1E786}" dt="2025-03-22T02:40:10.036" v="5"/>
          <ac:spMkLst>
            <pc:docMk/>
            <pc:sldMk cId="1631991530" sldId="265"/>
            <ac:spMk id="16" creationId="{529E760E-527D-4053-A309-F2BDE12501CD}"/>
          </ac:spMkLst>
        </pc:spChg>
        <pc:spChg chg="add del">
          <ac:chgData name="Ricardo Zamudio" userId="58d20147a645d1c1" providerId="Windows Live" clId="Web-{BC0D2E05-B00C-4D4D-B4CE-AC7E38B1E786}" dt="2025-03-22T02:40:10.036" v="5"/>
          <ac:spMkLst>
            <pc:docMk/>
            <pc:sldMk cId="1631991530" sldId="265"/>
            <ac:spMk id="18" creationId="{4153D448-4ED1-429A-A28C-8316DE7CAF7E}"/>
          </ac:spMkLst>
        </pc:spChg>
        <pc:picChg chg="mod ord">
          <ac:chgData name="Ricardo Zamudio" userId="58d20147a645d1c1" providerId="Windows Live" clId="Web-{BC0D2E05-B00C-4D4D-B4CE-AC7E38B1E786}" dt="2025-03-22T02:40:10.036" v="5"/>
          <ac:picMkLst>
            <pc:docMk/>
            <pc:sldMk cId="1631991530" sldId="265"/>
            <ac:picMk id="5" creationId="{32032861-4008-4B98-ABA3-B2E4072C3334}"/>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316677039" sldId="266"/>
        </pc:sldMkLst>
        <pc:spChg chg="mod ord">
          <ac:chgData name="Ricardo Zamudio" userId="58d20147a645d1c1" providerId="Windows Live" clId="Web-{BC0D2E05-B00C-4D4D-B4CE-AC7E38B1E786}" dt="2025-03-22T02:40:10.036" v="5"/>
          <ac:spMkLst>
            <pc:docMk/>
            <pc:sldMk cId="1316677039" sldId="266"/>
            <ac:spMk id="2" creationId="{2AA0841B-157B-51EB-695F-7A482B7DDEBD}"/>
          </ac:spMkLst>
        </pc:spChg>
        <pc:spChg chg="mod ord">
          <ac:chgData name="Ricardo Zamudio" userId="58d20147a645d1c1" providerId="Windows Live" clId="Web-{BC0D2E05-B00C-4D4D-B4CE-AC7E38B1E786}" dt="2025-03-22T02:40:10.036" v="5"/>
          <ac:spMkLst>
            <pc:docMk/>
            <pc:sldMk cId="1316677039" sldId="266"/>
            <ac:spMk id="4" creationId="{541ECD70-5E3B-6F0F-2F8F-DEF0F0F8BEBA}"/>
          </ac:spMkLst>
        </pc:spChg>
        <pc:spChg chg="add del">
          <ac:chgData name="Ricardo Zamudio" userId="58d20147a645d1c1" providerId="Windows Live" clId="Web-{BC0D2E05-B00C-4D4D-B4CE-AC7E38B1E786}" dt="2025-03-22T02:40:10.036" v="5"/>
          <ac:spMkLst>
            <pc:docMk/>
            <pc:sldMk cId="1316677039" sldId="266"/>
            <ac:spMk id="10" creationId="{BD4C0BBB-0042-4603-A226-6117F3FD5B3C}"/>
          </ac:spMkLst>
        </pc:spChg>
        <pc:spChg chg="add del">
          <ac:chgData name="Ricardo Zamudio" userId="58d20147a645d1c1" providerId="Windows Live" clId="Web-{BC0D2E05-B00C-4D4D-B4CE-AC7E38B1E786}" dt="2025-03-22T02:40:10.036" v="5"/>
          <ac:spMkLst>
            <pc:docMk/>
            <pc:sldMk cId="1316677039" sldId="266"/>
            <ac:spMk id="12" creationId="{EC44F520-2598-460E-9F91-B02F60830CA2}"/>
          </ac:spMkLst>
        </pc:spChg>
        <pc:spChg chg="add del">
          <ac:chgData name="Ricardo Zamudio" userId="58d20147a645d1c1" providerId="Windows Live" clId="Web-{BC0D2E05-B00C-4D4D-B4CE-AC7E38B1E786}" dt="2025-03-22T02:40:10.036" v="5"/>
          <ac:spMkLst>
            <pc:docMk/>
            <pc:sldMk cId="1316677039" sldId="266"/>
            <ac:spMk id="14" creationId="{11D6A2A3-F101-46F7-8B6F-1C699CAFE9AD}"/>
          </ac:spMkLst>
        </pc:spChg>
        <pc:spChg chg="add del">
          <ac:chgData name="Ricardo Zamudio" userId="58d20147a645d1c1" providerId="Windows Live" clId="Web-{BC0D2E05-B00C-4D4D-B4CE-AC7E38B1E786}" dt="2025-03-22T02:40:10.036" v="5"/>
          <ac:spMkLst>
            <pc:docMk/>
            <pc:sldMk cId="1316677039" sldId="266"/>
            <ac:spMk id="16" creationId="{529E760E-527D-4053-A309-F2BDE12501CD}"/>
          </ac:spMkLst>
        </pc:spChg>
        <pc:spChg chg="add del">
          <ac:chgData name="Ricardo Zamudio" userId="58d20147a645d1c1" providerId="Windows Live" clId="Web-{BC0D2E05-B00C-4D4D-B4CE-AC7E38B1E786}" dt="2025-03-22T02:40:10.036" v="5"/>
          <ac:spMkLst>
            <pc:docMk/>
            <pc:sldMk cId="1316677039" sldId="266"/>
            <ac:spMk id="18" creationId="{4153D448-4ED1-429A-A28C-8316DE7CAF7E}"/>
          </ac:spMkLst>
        </pc:spChg>
        <pc:picChg chg="mod ord">
          <ac:chgData name="Ricardo Zamudio" userId="58d20147a645d1c1" providerId="Windows Live" clId="Web-{BC0D2E05-B00C-4D4D-B4CE-AC7E38B1E786}" dt="2025-03-22T02:40:10.036" v="5"/>
          <ac:picMkLst>
            <pc:docMk/>
            <pc:sldMk cId="1316677039" sldId="266"/>
            <ac:picMk id="5" creationId="{858B11AB-1588-4988-AD01-F018853E5212}"/>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674871309" sldId="267"/>
        </pc:sldMkLst>
        <pc:spChg chg="mod ord">
          <ac:chgData name="Ricardo Zamudio" userId="58d20147a645d1c1" providerId="Windows Live" clId="Web-{BC0D2E05-B00C-4D4D-B4CE-AC7E38B1E786}" dt="2025-03-22T02:40:10.036" v="5"/>
          <ac:spMkLst>
            <pc:docMk/>
            <pc:sldMk cId="674871309" sldId="267"/>
            <ac:spMk id="2" creationId="{42042872-DF18-F56F-DD60-8225A72CDD70}"/>
          </ac:spMkLst>
        </pc:spChg>
        <pc:spChg chg="mod ord">
          <ac:chgData name="Ricardo Zamudio" userId="58d20147a645d1c1" providerId="Windows Live" clId="Web-{BC0D2E05-B00C-4D4D-B4CE-AC7E38B1E786}" dt="2025-03-22T02:40:10.036" v="5"/>
          <ac:spMkLst>
            <pc:docMk/>
            <pc:sldMk cId="674871309" sldId="267"/>
            <ac:spMk id="4" creationId="{5D1642A6-8926-ABBD-FF40-BB370FA0F087}"/>
          </ac:spMkLst>
        </pc:spChg>
        <pc:spChg chg="add del">
          <ac:chgData name="Ricardo Zamudio" userId="58d20147a645d1c1" providerId="Windows Live" clId="Web-{BC0D2E05-B00C-4D4D-B4CE-AC7E38B1E786}" dt="2025-03-22T02:40:10.036" v="5"/>
          <ac:spMkLst>
            <pc:docMk/>
            <pc:sldMk cId="674871309" sldId="267"/>
            <ac:spMk id="10" creationId="{BD4C0BBB-0042-4603-A226-6117F3FD5B3C}"/>
          </ac:spMkLst>
        </pc:spChg>
        <pc:spChg chg="add del">
          <ac:chgData name="Ricardo Zamudio" userId="58d20147a645d1c1" providerId="Windows Live" clId="Web-{BC0D2E05-B00C-4D4D-B4CE-AC7E38B1E786}" dt="2025-03-22T02:40:10.036" v="5"/>
          <ac:spMkLst>
            <pc:docMk/>
            <pc:sldMk cId="674871309" sldId="267"/>
            <ac:spMk id="12" creationId="{EC44F520-2598-460E-9F91-B02F60830CA2}"/>
          </ac:spMkLst>
        </pc:spChg>
        <pc:spChg chg="add del">
          <ac:chgData name="Ricardo Zamudio" userId="58d20147a645d1c1" providerId="Windows Live" clId="Web-{BC0D2E05-B00C-4D4D-B4CE-AC7E38B1E786}" dt="2025-03-22T02:40:10.036" v="5"/>
          <ac:spMkLst>
            <pc:docMk/>
            <pc:sldMk cId="674871309" sldId="267"/>
            <ac:spMk id="14" creationId="{11D6A2A3-F101-46F7-8B6F-1C699CAFE9AD}"/>
          </ac:spMkLst>
        </pc:spChg>
        <pc:spChg chg="add del">
          <ac:chgData name="Ricardo Zamudio" userId="58d20147a645d1c1" providerId="Windows Live" clId="Web-{BC0D2E05-B00C-4D4D-B4CE-AC7E38B1E786}" dt="2025-03-22T02:40:10.036" v="5"/>
          <ac:spMkLst>
            <pc:docMk/>
            <pc:sldMk cId="674871309" sldId="267"/>
            <ac:spMk id="16" creationId="{529E760E-527D-4053-A309-F2BDE12501CD}"/>
          </ac:spMkLst>
        </pc:spChg>
        <pc:spChg chg="add del">
          <ac:chgData name="Ricardo Zamudio" userId="58d20147a645d1c1" providerId="Windows Live" clId="Web-{BC0D2E05-B00C-4D4D-B4CE-AC7E38B1E786}" dt="2025-03-22T02:40:10.036" v="5"/>
          <ac:spMkLst>
            <pc:docMk/>
            <pc:sldMk cId="674871309" sldId="267"/>
            <ac:spMk id="18" creationId="{4153D448-4ED1-429A-A28C-8316DE7CAF7E}"/>
          </ac:spMkLst>
        </pc:spChg>
        <pc:picChg chg="mod ord">
          <ac:chgData name="Ricardo Zamudio" userId="58d20147a645d1c1" providerId="Windows Live" clId="Web-{BC0D2E05-B00C-4D4D-B4CE-AC7E38B1E786}" dt="2025-03-22T02:40:10.036" v="5"/>
          <ac:picMkLst>
            <pc:docMk/>
            <pc:sldMk cId="674871309" sldId="267"/>
            <ac:picMk id="5" creationId="{20DF9ED6-6C20-4B25-AECB-F5EFE885256D}"/>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3558914403" sldId="268"/>
        </pc:sldMkLst>
        <pc:spChg chg="mod ord">
          <ac:chgData name="Ricardo Zamudio" userId="58d20147a645d1c1" providerId="Windows Live" clId="Web-{BC0D2E05-B00C-4D4D-B4CE-AC7E38B1E786}" dt="2025-03-22T02:40:10.036" v="5"/>
          <ac:spMkLst>
            <pc:docMk/>
            <pc:sldMk cId="3558914403" sldId="268"/>
            <ac:spMk id="2" creationId="{A7982D5A-4C98-4BEB-30E1-9C0C22540DA2}"/>
          </ac:spMkLst>
        </pc:spChg>
        <pc:spChg chg="mod ord">
          <ac:chgData name="Ricardo Zamudio" userId="58d20147a645d1c1" providerId="Windows Live" clId="Web-{BC0D2E05-B00C-4D4D-B4CE-AC7E38B1E786}" dt="2025-03-22T02:40:10.036" v="5"/>
          <ac:spMkLst>
            <pc:docMk/>
            <pc:sldMk cId="3558914403" sldId="268"/>
            <ac:spMk id="4" creationId="{8683B5DB-031F-AEA7-7339-31D97C139735}"/>
          </ac:spMkLst>
        </pc:spChg>
        <pc:spChg chg="add del">
          <ac:chgData name="Ricardo Zamudio" userId="58d20147a645d1c1" providerId="Windows Live" clId="Web-{BC0D2E05-B00C-4D4D-B4CE-AC7E38B1E786}" dt="2025-03-22T02:40:10.036" v="5"/>
          <ac:spMkLst>
            <pc:docMk/>
            <pc:sldMk cId="3558914403" sldId="268"/>
            <ac:spMk id="10" creationId="{BD4C0BBB-0042-4603-A226-6117F3FD5B3C}"/>
          </ac:spMkLst>
        </pc:spChg>
        <pc:spChg chg="add del">
          <ac:chgData name="Ricardo Zamudio" userId="58d20147a645d1c1" providerId="Windows Live" clId="Web-{BC0D2E05-B00C-4D4D-B4CE-AC7E38B1E786}" dt="2025-03-22T02:40:10.036" v="5"/>
          <ac:spMkLst>
            <pc:docMk/>
            <pc:sldMk cId="3558914403" sldId="268"/>
            <ac:spMk id="12" creationId="{EC44F520-2598-460E-9F91-B02F60830CA2}"/>
          </ac:spMkLst>
        </pc:spChg>
        <pc:spChg chg="add del">
          <ac:chgData name="Ricardo Zamudio" userId="58d20147a645d1c1" providerId="Windows Live" clId="Web-{BC0D2E05-B00C-4D4D-B4CE-AC7E38B1E786}" dt="2025-03-22T02:40:10.036" v="5"/>
          <ac:spMkLst>
            <pc:docMk/>
            <pc:sldMk cId="3558914403" sldId="268"/>
            <ac:spMk id="14" creationId="{11D6A2A3-F101-46F7-8B6F-1C699CAFE9AD}"/>
          </ac:spMkLst>
        </pc:spChg>
        <pc:spChg chg="add del">
          <ac:chgData name="Ricardo Zamudio" userId="58d20147a645d1c1" providerId="Windows Live" clId="Web-{BC0D2E05-B00C-4D4D-B4CE-AC7E38B1E786}" dt="2025-03-22T02:40:10.036" v="5"/>
          <ac:spMkLst>
            <pc:docMk/>
            <pc:sldMk cId="3558914403" sldId="268"/>
            <ac:spMk id="16" creationId="{529E760E-527D-4053-A309-F2BDE12501CD}"/>
          </ac:spMkLst>
        </pc:spChg>
        <pc:spChg chg="add del">
          <ac:chgData name="Ricardo Zamudio" userId="58d20147a645d1c1" providerId="Windows Live" clId="Web-{BC0D2E05-B00C-4D4D-B4CE-AC7E38B1E786}" dt="2025-03-22T02:40:10.036" v="5"/>
          <ac:spMkLst>
            <pc:docMk/>
            <pc:sldMk cId="3558914403" sldId="268"/>
            <ac:spMk id="18" creationId="{4153D448-4ED1-429A-A28C-8316DE7CAF7E}"/>
          </ac:spMkLst>
        </pc:spChg>
        <pc:picChg chg="mod ord">
          <ac:chgData name="Ricardo Zamudio" userId="58d20147a645d1c1" providerId="Windows Live" clId="Web-{BC0D2E05-B00C-4D4D-B4CE-AC7E38B1E786}" dt="2025-03-22T02:40:10.036" v="5"/>
          <ac:picMkLst>
            <pc:docMk/>
            <pc:sldMk cId="3558914403" sldId="268"/>
            <ac:picMk id="5" creationId="{E65410C7-5C57-4D65-9DBB-44B334FCF898}"/>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950294409" sldId="269"/>
        </pc:sldMkLst>
        <pc:spChg chg="mod ord">
          <ac:chgData name="Ricardo Zamudio" userId="58d20147a645d1c1" providerId="Windows Live" clId="Web-{BC0D2E05-B00C-4D4D-B4CE-AC7E38B1E786}" dt="2025-03-22T02:40:10.036" v="5"/>
          <ac:spMkLst>
            <pc:docMk/>
            <pc:sldMk cId="950294409" sldId="269"/>
            <ac:spMk id="2" creationId="{EDDB7F4D-1A4F-B12E-7D7D-0290B7443075}"/>
          </ac:spMkLst>
        </pc:spChg>
        <pc:spChg chg="add del">
          <ac:chgData name="Ricardo Zamudio" userId="58d20147a645d1c1" providerId="Windows Live" clId="Web-{BC0D2E05-B00C-4D4D-B4CE-AC7E38B1E786}" dt="2025-03-22T02:40:10.036" v="5"/>
          <ac:spMkLst>
            <pc:docMk/>
            <pc:sldMk cId="950294409" sldId="269"/>
            <ac:spMk id="10" creationId="{06E6C0C3-A448-4D8B-86C7-3C83B7E4A600}"/>
          </ac:spMkLst>
        </pc:spChg>
        <pc:spChg chg="add del">
          <ac:chgData name="Ricardo Zamudio" userId="58d20147a645d1c1" providerId="Windows Live" clId="Web-{BC0D2E05-B00C-4D4D-B4CE-AC7E38B1E786}" dt="2025-03-22T02:40:10.036" v="5"/>
          <ac:spMkLst>
            <pc:docMk/>
            <pc:sldMk cId="950294409" sldId="269"/>
            <ac:spMk id="12" creationId="{EF1326A3-CBDD-4503-8C40-806B4ABF4F2A}"/>
          </ac:spMkLst>
        </pc:spChg>
        <pc:spChg chg="add del">
          <ac:chgData name="Ricardo Zamudio" userId="58d20147a645d1c1" providerId="Windows Live" clId="Web-{BC0D2E05-B00C-4D4D-B4CE-AC7E38B1E786}" dt="2025-03-22T02:40:10.036" v="5"/>
          <ac:spMkLst>
            <pc:docMk/>
            <pc:sldMk cId="950294409" sldId="269"/>
            <ac:spMk id="14" creationId="{5910698D-E436-464E-9DE4-F9FB349FD9E6}"/>
          </ac:spMkLst>
        </pc:spChg>
        <pc:graphicFrameChg chg="mod ord">
          <ac:chgData name="Ricardo Zamudio" userId="58d20147a645d1c1" providerId="Windows Live" clId="Web-{BC0D2E05-B00C-4D4D-B4CE-AC7E38B1E786}" dt="2025-03-22T02:40:10.036" v="5"/>
          <ac:graphicFrameMkLst>
            <pc:docMk/>
            <pc:sldMk cId="950294409" sldId="269"/>
            <ac:graphicFrameMk id="5" creationId="{10E50E9F-E6E3-4021-A9D0-E7B3206C9089}"/>
          </ac:graphicFrameMkLst>
        </pc:graphicFrameChg>
      </pc:sldChg>
      <pc:sldChg chg="addSp delSp modSp add mod setBg modClrScheme delDesignElem chgLayout">
        <pc:chgData name="Ricardo Zamudio" userId="58d20147a645d1c1" providerId="Windows Live" clId="Web-{BC0D2E05-B00C-4D4D-B4CE-AC7E38B1E786}" dt="2025-03-22T02:40:10.036" v="5"/>
        <pc:sldMkLst>
          <pc:docMk/>
          <pc:sldMk cId="1709917458" sldId="270"/>
        </pc:sldMkLst>
        <pc:spChg chg="mod ord">
          <ac:chgData name="Ricardo Zamudio" userId="58d20147a645d1c1" providerId="Windows Live" clId="Web-{BC0D2E05-B00C-4D4D-B4CE-AC7E38B1E786}" dt="2025-03-22T02:40:10.036" v="5"/>
          <ac:spMkLst>
            <pc:docMk/>
            <pc:sldMk cId="1709917458" sldId="270"/>
            <ac:spMk id="2" creationId="{207D9ACD-DD80-7320-7A57-F6C22BE79DF7}"/>
          </ac:spMkLst>
        </pc:spChg>
        <pc:spChg chg="add del">
          <ac:chgData name="Ricardo Zamudio" userId="58d20147a645d1c1" providerId="Windows Live" clId="Web-{BC0D2E05-B00C-4D4D-B4CE-AC7E38B1E786}" dt="2025-03-22T02:40:10.036" v="5"/>
          <ac:spMkLst>
            <pc:docMk/>
            <pc:sldMk cId="1709917458" sldId="270"/>
            <ac:spMk id="9" creationId="{BD4C0BBB-0042-4603-A226-6117F3FD5B3C}"/>
          </ac:spMkLst>
        </pc:spChg>
        <pc:spChg chg="add del">
          <ac:chgData name="Ricardo Zamudio" userId="58d20147a645d1c1" providerId="Windows Live" clId="Web-{BC0D2E05-B00C-4D4D-B4CE-AC7E38B1E786}" dt="2025-03-22T02:40:10.036" v="5"/>
          <ac:spMkLst>
            <pc:docMk/>
            <pc:sldMk cId="1709917458" sldId="270"/>
            <ac:spMk id="11" creationId="{EC44F520-2598-460E-9F91-B02F60830CA2}"/>
          </ac:spMkLst>
        </pc:spChg>
        <pc:spChg chg="add del">
          <ac:chgData name="Ricardo Zamudio" userId="58d20147a645d1c1" providerId="Windows Live" clId="Web-{BC0D2E05-B00C-4D4D-B4CE-AC7E38B1E786}" dt="2025-03-22T02:40:10.036" v="5"/>
          <ac:spMkLst>
            <pc:docMk/>
            <pc:sldMk cId="1709917458" sldId="270"/>
            <ac:spMk id="13" creationId="{1DBC8414-BE7E-4B6C-A114-B2C3795C883F}"/>
          </ac:spMkLst>
        </pc:spChg>
        <pc:spChg chg="add del">
          <ac:chgData name="Ricardo Zamudio" userId="58d20147a645d1c1" providerId="Windows Live" clId="Web-{BC0D2E05-B00C-4D4D-B4CE-AC7E38B1E786}" dt="2025-03-22T02:40:10.036" v="5"/>
          <ac:spMkLst>
            <pc:docMk/>
            <pc:sldMk cId="1709917458" sldId="270"/>
            <ac:spMk id="15" creationId="{0EC398C5-5C2E-4038-9DB3-DE2B5A9BEFFB}"/>
          </ac:spMkLst>
        </pc:spChg>
        <pc:spChg chg="add del">
          <ac:chgData name="Ricardo Zamudio" userId="58d20147a645d1c1" providerId="Windows Live" clId="Web-{BC0D2E05-B00C-4D4D-B4CE-AC7E38B1E786}" dt="2025-03-22T02:40:10.036" v="5"/>
          <ac:spMkLst>
            <pc:docMk/>
            <pc:sldMk cId="1709917458" sldId="270"/>
            <ac:spMk id="17" creationId="{A2F10B26-073B-4B10-8AAA-161242DD82B0}"/>
          </ac:spMkLst>
        </pc:spChg>
        <pc:spChg chg="add del">
          <ac:chgData name="Ricardo Zamudio" userId="58d20147a645d1c1" providerId="Windows Live" clId="Web-{BC0D2E05-B00C-4D4D-B4CE-AC7E38B1E786}" dt="2025-03-22T02:40:10.036" v="5"/>
          <ac:spMkLst>
            <pc:docMk/>
            <pc:sldMk cId="1709917458" sldId="270"/>
            <ac:spMk id="19" creationId="{610DBBC7-698F-4A54-B1CB-A99F9CC356DF}"/>
          </ac:spMkLst>
        </pc:spChg>
        <pc:spChg chg="add del">
          <ac:chgData name="Ricardo Zamudio" userId="58d20147a645d1c1" providerId="Windows Live" clId="Web-{BC0D2E05-B00C-4D4D-B4CE-AC7E38B1E786}" dt="2025-03-22T02:40:10.036" v="5"/>
          <ac:spMkLst>
            <pc:docMk/>
            <pc:sldMk cId="1709917458" sldId="270"/>
            <ac:spMk id="21" creationId="{DE6E822A-8BCF-432C-83E6-BBE821476CD4}"/>
          </ac:spMkLst>
        </pc:spChg>
        <pc:picChg chg="mod ord">
          <ac:chgData name="Ricardo Zamudio" userId="58d20147a645d1c1" providerId="Windows Live" clId="Web-{BC0D2E05-B00C-4D4D-B4CE-AC7E38B1E786}" dt="2025-03-22T02:40:10.036" v="5"/>
          <ac:picMkLst>
            <pc:docMk/>
            <pc:sldMk cId="1709917458" sldId="270"/>
            <ac:picMk id="4" creationId="{4D5428F8-A8C0-4D5D-82AC-8544512A5D1B}"/>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40151230" sldId="271"/>
        </pc:sldMkLst>
        <pc:spChg chg="mod ord">
          <ac:chgData name="Ricardo Zamudio" userId="58d20147a645d1c1" providerId="Windows Live" clId="Web-{BC0D2E05-B00C-4D4D-B4CE-AC7E38B1E786}" dt="2025-03-22T02:40:10.036" v="5"/>
          <ac:spMkLst>
            <pc:docMk/>
            <pc:sldMk cId="40151230" sldId="271"/>
            <ac:spMk id="2" creationId="{494B2569-3546-2AB7-E88A-33FEE3DF2189}"/>
          </ac:spMkLst>
        </pc:spChg>
        <pc:spChg chg="add del">
          <ac:chgData name="Ricardo Zamudio" userId="58d20147a645d1c1" providerId="Windows Live" clId="Web-{BC0D2E05-B00C-4D4D-B4CE-AC7E38B1E786}" dt="2025-03-22T02:40:10.036" v="5"/>
          <ac:spMkLst>
            <pc:docMk/>
            <pc:sldMk cId="40151230" sldId="271"/>
            <ac:spMk id="9" creationId="{BD4C0BBB-0042-4603-A226-6117F3FD5B3C}"/>
          </ac:spMkLst>
        </pc:spChg>
        <pc:spChg chg="add del">
          <ac:chgData name="Ricardo Zamudio" userId="58d20147a645d1c1" providerId="Windows Live" clId="Web-{BC0D2E05-B00C-4D4D-B4CE-AC7E38B1E786}" dt="2025-03-22T02:40:10.036" v="5"/>
          <ac:spMkLst>
            <pc:docMk/>
            <pc:sldMk cId="40151230" sldId="271"/>
            <ac:spMk id="11" creationId="{EC44F520-2598-460E-9F91-B02F60830CA2}"/>
          </ac:spMkLst>
        </pc:spChg>
        <pc:spChg chg="add del">
          <ac:chgData name="Ricardo Zamudio" userId="58d20147a645d1c1" providerId="Windows Live" clId="Web-{BC0D2E05-B00C-4D4D-B4CE-AC7E38B1E786}" dt="2025-03-22T02:40:10.036" v="5"/>
          <ac:spMkLst>
            <pc:docMk/>
            <pc:sldMk cId="40151230" sldId="271"/>
            <ac:spMk id="13" creationId="{1DBC8414-BE7E-4B6C-A114-B2C3795C883F}"/>
          </ac:spMkLst>
        </pc:spChg>
        <pc:spChg chg="add del">
          <ac:chgData name="Ricardo Zamudio" userId="58d20147a645d1c1" providerId="Windows Live" clId="Web-{BC0D2E05-B00C-4D4D-B4CE-AC7E38B1E786}" dt="2025-03-22T02:40:10.036" v="5"/>
          <ac:spMkLst>
            <pc:docMk/>
            <pc:sldMk cId="40151230" sldId="271"/>
            <ac:spMk id="15" creationId="{0EC398C5-5C2E-4038-9DB3-DE2B5A9BEFFB}"/>
          </ac:spMkLst>
        </pc:spChg>
        <pc:spChg chg="add del">
          <ac:chgData name="Ricardo Zamudio" userId="58d20147a645d1c1" providerId="Windows Live" clId="Web-{BC0D2E05-B00C-4D4D-B4CE-AC7E38B1E786}" dt="2025-03-22T02:40:10.036" v="5"/>
          <ac:spMkLst>
            <pc:docMk/>
            <pc:sldMk cId="40151230" sldId="271"/>
            <ac:spMk id="17" creationId="{A2F10B26-073B-4B10-8AAA-161242DD82B0}"/>
          </ac:spMkLst>
        </pc:spChg>
        <pc:spChg chg="add del">
          <ac:chgData name="Ricardo Zamudio" userId="58d20147a645d1c1" providerId="Windows Live" clId="Web-{BC0D2E05-B00C-4D4D-B4CE-AC7E38B1E786}" dt="2025-03-22T02:40:10.036" v="5"/>
          <ac:spMkLst>
            <pc:docMk/>
            <pc:sldMk cId="40151230" sldId="271"/>
            <ac:spMk id="19" creationId="{610DBBC7-698F-4A54-B1CB-A99F9CC356DF}"/>
          </ac:spMkLst>
        </pc:spChg>
        <pc:spChg chg="add del">
          <ac:chgData name="Ricardo Zamudio" userId="58d20147a645d1c1" providerId="Windows Live" clId="Web-{BC0D2E05-B00C-4D4D-B4CE-AC7E38B1E786}" dt="2025-03-22T02:40:10.036" v="5"/>
          <ac:spMkLst>
            <pc:docMk/>
            <pc:sldMk cId="40151230" sldId="271"/>
            <ac:spMk id="21" creationId="{DE6E822A-8BCF-432C-83E6-BBE821476CD4}"/>
          </ac:spMkLst>
        </pc:spChg>
        <pc:picChg chg="mod ord">
          <ac:chgData name="Ricardo Zamudio" userId="58d20147a645d1c1" providerId="Windows Live" clId="Web-{BC0D2E05-B00C-4D4D-B4CE-AC7E38B1E786}" dt="2025-03-22T02:40:10.036" v="5"/>
          <ac:picMkLst>
            <pc:docMk/>
            <pc:sldMk cId="40151230" sldId="271"/>
            <ac:picMk id="4" creationId="{1F52F32A-1BD7-4766-A577-74A46CC7FCDE}"/>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843897003" sldId="272"/>
        </pc:sldMkLst>
        <pc:spChg chg="mod ord">
          <ac:chgData name="Ricardo Zamudio" userId="58d20147a645d1c1" providerId="Windows Live" clId="Web-{BC0D2E05-B00C-4D4D-B4CE-AC7E38B1E786}" dt="2025-03-22T02:40:10.036" v="5"/>
          <ac:spMkLst>
            <pc:docMk/>
            <pc:sldMk cId="843897003" sldId="272"/>
            <ac:spMk id="2" creationId="{0C67FA23-B989-2617-DB71-D1C7D8F557D6}"/>
          </ac:spMkLst>
        </pc:spChg>
        <pc:spChg chg="mod ord">
          <ac:chgData name="Ricardo Zamudio" userId="58d20147a645d1c1" providerId="Windows Live" clId="Web-{BC0D2E05-B00C-4D4D-B4CE-AC7E38B1E786}" dt="2025-03-22T02:40:10.036" v="5"/>
          <ac:spMkLst>
            <pc:docMk/>
            <pc:sldMk cId="843897003" sldId="272"/>
            <ac:spMk id="4" creationId="{62E33014-E1D0-173A-F565-705F1C07483B}"/>
          </ac:spMkLst>
        </pc:spChg>
        <pc:spChg chg="add del">
          <ac:chgData name="Ricardo Zamudio" userId="58d20147a645d1c1" providerId="Windows Live" clId="Web-{BC0D2E05-B00C-4D4D-B4CE-AC7E38B1E786}" dt="2025-03-22T02:40:10.036" v="5"/>
          <ac:spMkLst>
            <pc:docMk/>
            <pc:sldMk cId="843897003" sldId="272"/>
            <ac:spMk id="10" creationId="{BD4C0BBB-0042-4603-A226-6117F3FD5B3C}"/>
          </ac:spMkLst>
        </pc:spChg>
        <pc:spChg chg="add del">
          <ac:chgData name="Ricardo Zamudio" userId="58d20147a645d1c1" providerId="Windows Live" clId="Web-{BC0D2E05-B00C-4D4D-B4CE-AC7E38B1E786}" dt="2025-03-22T02:40:10.036" v="5"/>
          <ac:spMkLst>
            <pc:docMk/>
            <pc:sldMk cId="843897003" sldId="272"/>
            <ac:spMk id="12" creationId="{EC44F520-2598-460E-9F91-B02F60830CA2}"/>
          </ac:spMkLst>
        </pc:spChg>
        <pc:spChg chg="add del">
          <ac:chgData name="Ricardo Zamudio" userId="58d20147a645d1c1" providerId="Windows Live" clId="Web-{BC0D2E05-B00C-4D4D-B4CE-AC7E38B1E786}" dt="2025-03-22T02:40:10.036" v="5"/>
          <ac:spMkLst>
            <pc:docMk/>
            <pc:sldMk cId="843897003" sldId="272"/>
            <ac:spMk id="14" creationId="{11D6A2A3-F101-46F7-8B6F-1C699CAFE9AD}"/>
          </ac:spMkLst>
        </pc:spChg>
        <pc:spChg chg="add del">
          <ac:chgData name="Ricardo Zamudio" userId="58d20147a645d1c1" providerId="Windows Live" clId="Web-{BC0D2E05-B00C-4D4D-B4CE-AC7E38B1E786}" dt="2025-03-22T02:40:10.036" v="5"/>
          <ac:spMkLst>
            <pc:docMk/>
            <pc:sldMk cId="843897003" sldId="272"/>
            <ac:spMk id="16" creationId="{529E760E-527D-4053-A309-F2BDE12501CD}"/>
          </ac:spMkLst>
        </pc:spChg>
        <pc:spChg chg="add del">
          <ac:chgData name="Ricardo Zamudio" userId="58d20147a645d1c1" providerId="Windows Live" clId="Web-{BC0D2E05-B00C-4D4D-B4CE-AC7E38B1E786}" dt="2025-03-22T02:40:10.036" v="5"/>
          <ac:spMkLst>
            <pc:docMk/>
            <pc:sldMk cId="843897003" sldId="272"/>
            <ac:spMk id="18" creationId="{4153D448-4ED1-429A-A28C-8316DE7CAF7E}"/>
          </ac:spMkLst>
        </pc:spChg>
        <pc:picChg chg="mod ord">
          <ac:chgData name="Ricardo Zamudio" userId="58d20147a645d1c1" providerId="Windows Live" clId="Web-{BC0D2E05-B00C-4D4D-B4CE-AC7E38B1E786}" dt="2025-03-22T02:40:10.036" v="5"/>
          <ac:picMkLst>
            <pc:docMk/>
            <pc:sldMk cId="843897003" sldId="272"/>
            <ac:picMk id="5" creationId="{2384CFDC-E83E-4177-A295-D6BABC474124}"/>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063182878" sldId="273"/>
        </pc:sldMkLst>
        <pc:spChg chg="mod ord">
          <ac:chgData name="Ricardo Zamudio" userId="58d20147a645d1c1" providerId="Windows Live" clId="Web-{BC0D2E05-B00C-4D4D-B4CE-AC7E38B1E786}" dt="2025-03-22T02:40:10.036" v="5"/>
          <ac:spMkLst>
            <pc:docMk/>
            <pc:sldMk cId="1063182878" sldId="273"/>
            <ac:spMk id="2" creationId="{290313B2-5E9E-6D82-29EC-8EF6FFA07569}"/>
          </ac:spMkLst>
        </pc:spChg>
        <pc:spChg chg="mod ord">
          <ac:chgData name="Ricardo Zamudio" userId="58d20147a645d1c1" providerId="Windows Live" clId="Web-{BC0D2E05-B00C-4D4D-B4CE-AC7E38B1E786}" dt="2025-03-22T02:40:10.036" v="5"/>
          <ac:spMkLst>
            <pc:docMk/>
            <pc:sldMk cId="1063182878" sldId="273"/>
            <ac:spMk id="3" creationId="{8A821021-3B21-3D7F-4FF7-07205218FE2E}"/>
          </ac:spMkLst>
        </pc:spChg>
        <pc:spChg chg="add del">
          <ac:chgData name="Ricardo Zamudio" userId="58d20147a645d1c1" providerId="Windows Live" clId="Web-{BC0D2E05-B00C-4D4D-B4CE-AC7E38B1E786}" dt="2025-03-22T02:40:10.036" v="5"/>
          <ac:spMkLst>
            <pc:docMk/>
            <pc:sldMk cId="1063182878" sldId="273"/>
            <ac:spMk id="8" creationId="{BD4C0BBB-0042-4603-A226-6117F3FD5B3C}"/>
          </ac:spMkLst>
        </pc:spChg>
        <pc:spChg chg="add del">
          <ac:chgData name="Ricardo Zamudio" userId="58d20147a645d1c1" providerId="Windows Live" clId="Web-{BC0D2E05-B00C-4D4D-B4CE-AC7E38B1E786}" dt="2025-03-22T02:40:10.036" v="5"/>
          <ac:spMkLst>
            <pc:docMk/>
            <pc:sldMk cId="1063182878" sldId="273"/>
            <ac:spMk id="10" creationId="{EC44F520-2598-460E-9F91-B02F60830CA2}"/>
          </ac:spMkLst>
        </pc:spChg>
        <pc:spChg chg="add del">
          <ac:chgData name="Ricardo Zamudio" userId="58d20147a645d1c1" providerId="Windows Live" clId="Web-{BC0D2E05-B00C-4D4D-B4CE-AC7E38B1E786}" dt="2025-03-22T02:40:10.036" v="5"/>
          <ac:spMkLst>
            <pc:docMk/>
            <pc:sldMk cId="1063182878" sldId="273"/>
            <ac:spMk id="12" creationId="{3698ABF1-2D7A-4C8C-A41A-095741274679}"/>
          </ac:spMkLst>
        </pc:spChg>
        <pc:spChg chg="add del">
          <ac:chgData name="Ricardo Zamudio" userId="58d20147a645d1c1" providerId="Windows Live" clId="Web-{BC0D2E05-B00C-4D4D-B4CE-AC7E38B1E786}" dt="2025-03-22T02:40:10.036" v="5"/>
          <ac:spMkLst>
            <pc:docMk/>
            <pc:sldMk cId="1063182878" sldId="273"/>
            <ac:spMk id="14" creationId="{C5E160AE-3C66-4235-84C0-BD472DE6AC3E}"/>
          </ac:spMkLst>
        </pc:spChg>
        <pc:spChg chg="add del">
          <ac:chgData name="Ricardo Zamudio" userId="58d20147a645d1c1" providerId="Windows Live" clId="Web-{BC0D2E05-B00C-4D4D-B4CE-AC7E38B1E786}" dt="2025-03-22T02:40:10.036" v="5"/>
          <ac:spMkLst>
            <pc:docMk/>
            <pc:sldMk cId="1063182878" sldId="273"/>
            <ac:spMk id="16" creationId="{A39CC7EE-929B-4FA6-BA5A-86D02B792418}"/>
          </ac:spMkLst>
        </pc:spChg>
        <pc:spChg chg="add del">
          <ac:chgData name="Ricardo Zamudio" userId="58d20147a645d1c1" providerId="Windows Live" clId="Web-{BC0D2E05-B00C-4D4D-B4CE-AC7E38B1E786}" dt="2025-03-22T02:40:10.036" v="5"/>
          <ac:spMkLst>
            <pc:docMk/>
            <pc:sldMk cId="1063182878" sldId="273"/>
            <ac:spMk id="18" creationId="{94BB87F2-3BE0-433A-AD90-24CE82FBFE43}"/>
          </ac:spMkLst>
        </pc:spChg>
        <pc:spChg chg="add del">
          <ac:chgData name="Ricardo Zamudio" userId="58d20147a645d1c1" providerId="Windows Live" clId="Web-{BC0D2E05-B00C-4D4D-B4CE-AC7E38B1E786}" dt="2025-03-22T02:40:10.036" v="5"/>
          <ac:spMkLst>
            <pc:docMk/>
            <pc:sldMk cId="1063182878" sldId="273"/>
            <ac:spMk id="20" creationId="{366B6A15-54B2-4DFA-B2EF-ED937D8CC3E7}"/>
          </ac:spMkLst>
        </pc:spChg>
        <pc:spChg chg="add del">
          <ac:chgData name="Ricardo Zamudio" userId="58d20147a645d1c1" providerId="Windows Live" clId="Web-{BC0D2E05-B00C-4D4D-B4CE-AC7E38B1E786}" dt="2025-03-22T02:40:10.036" v="5"/>
          <ac:spMkLst>
            <pc:docMk/>
            <pc:sldMk cId="1063182878" sldId="273"/>
            <ac:spMk id="22" creationId="{A60DA6D8-1AE1-42F8-808F-E247404A4473}"/>
          </ac:spMkLst>
        </pc:spChg>
      </pc:sldChg>
      <pc:sldChg chg="addSp delSp modSp add mod setBg modClrScheme delDesignElem chgLayout">
        <pc:chgData name="Ricardo Zamudio" userId="58d20147a645d1c1" providerId="Windows Live" clId="Web-{BC0D2E05-B00C-4D4D-B4CE-AC7E38B1E786}" dt="2025-03-22T02:40:10.036" v="5"/>
        <pc:sldMkLst>
          <pc:docMk/>
          <pc:sldMk cId="680222795" sldId="274"/>
        </pc:sldMkLst>
        <pc:spChg chg="mod ord">
          <ac:chgData name="Ricardo Zamudio" userId="58d20147a645d1c1" providerId="Windows Live" clId="Web-{BC0D2E05-B00C-4D4D-B4CE-AC7E38B1E786}" dt="2025-03-22T02:40:10.036" v="5"/>
          <ac:spMkLst>
            <pc:docMk/>
            <pc:sldMk cId="680222795" sldId="274"/>
            <ac:spMk id="2" creationId="{2DB06A06-DBAC-86BA-DCC2-6E21317095C4}"/>
          </ac:spMkLst>
        </pc:spChg>
        <pc:spChg chg="mod ord">
          <ac:chgData name="Ricardo Zamudio" userId="58d20147a645d1c1" providerId="Windows Live" clId="Web-{BC0D2E05-B00C-4D4D-B4CE-AC7E38B1E786}" dt="2025-03-22T02:40:10.036" v="5"/>
          <ac:spMkLst>
            <pc:docMk/>
            <pc:sldMk cId="680222795" sldId="274"/>
            <ac:spMk id="4" creationId="{E1A91FEC-3017-297A-3830-5B1C98B4495D}"/>
          </ac:spMkLst>
        </pc:spChg>
        <pc:spChg chg="add del">
          <ac:chgData name="Ricardo Zamudio" userId="58d20147a645d1c1" providerId="Windows Live" clId="Web-{BC0D2E05-B00C-4D4D-B4CE-AC7E38B1E786}" dt="2025-03-22T02:40:10.036" v="5"/>
          <ac:spMkLst>
            <pc:docMk/>
            <pc:sldMk cId="680222795" sldId="274"/>
            <ac:spMk id="10" creationId="{BD4C0BBB-0042-4603-A226-6117F3FD5B3C}"/>
          </ac:spMkLst>
        </pc:spChg>
        <pc:spChg chg="add del">
          <ac:chgData name="Ricardo Zamudio" userId="58d20147a645d1c1" providerId="Windows Live" clId="Web-{BC0D2E05-B00C-4D4D-B4CE-AC7E38B1E786}" dt="2025-03-22T02:40:10.036" v="5"/>
          <ac:spMkLst>
            <pc:docMk/>
            <pc:sldMk cId="680222795" sldId="274"/>
            <ac:spMk id="12" creationId="{EC44F520-2598-460E-9F91-B02F60830CA2}"/>
          </ac:spMkLst>
        </pc:spChg>
        <pc:spChg chg="add del">
          <ac:chgData name="Ricardo Zamudio" userId="58d20147a645d1c1" providerId="Windows Live" clId="Web-{BC0D2E05-B00C-4D4D-B4CE-AC7E38B1E786}" dt="2025-03-22T02:40:10.036" v="5"/>
          <ac:spMkLst>
            <pc:docMk/>
            <pc:sldMk cId="680222795" sldId="274"/>
            <ac:spMk id="14" creationId="{11D6A2A3-F101-46F7-8B6F-1C699CAFE9AD}"/>
          </ac:spMkLst>
        </pc:spChg>
        <pc:spChg chg="add del">
          <ac:chgData name="Ricardo Zamudio" userId="58d20147a645d1c1" providerId="Windows Live" clId="Web-{BC0D2E05-B00C-4D4D-B4CE-AC7E38B1E786}" dt="2025-03-22T02:40:10.036" v="5"/>
          <ac:spMkLst>
            <pc:docMk/>
            <pc:sldMk cId="680222795" sldId="274"/>
            <ac:spMk id="16" creationId="{529E760E-527D-4053-A309-F2BDE12501CD}"/>
          </ac:spMkLst>
        </pc:spChg>
        <pc:spChg chg="add del">
          <ac:chgData name="Ricardo Zamudio" userId="58d20147a645d1c1" providerId="Windows Live" clId="Web-{BC0D2E05-B00C-4D4D-B4CE-AC7E38B1E786}" dt="2025-03-22T02:40:10.036" v="5"/>
          <ac:spMkLst>
            <pc:docMk/>
            <pc:sldMk cId="680222795" sldId="274"/>
            <ac:spMk id="18" creationId="{4153D448-4ED1-429A-A28C-8316DE7CAF7E}"/>
          </ac:spMkLst>
        </pc:spChg>
        <pc:picChg chg="mod ord">
          <ac:chgData name="Ricardo Zamudio" userId="58d20147a645d1c1" providerId="Windows Live" clId="Web-{BC0D2E05-B00C-4D4D-B4CE-AC7E38B1E786}" dt="2025-03-22T02:40:10.036" v="5"/>
          <ac:picMkLst>
            <pc:docMk/>
            <pc:sldMk cId="680222795" sldId="274"/>
            <ac:picMk id="5" creationId="{60201BB2-7383-4B22-9591-36CD3E3B7892}"/>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531584152" sldId="275"/>
        </pc:sldMkLst>
        <pc:spChg chg="mod ord">
          <ac:chgData name="Ricardo Zamudio" userId="58d20147a645d1c1" providerId="Windows Live" clId="Web-{BC0D2E05-B00C-4D4D-B4CE-AC7E38B1E786}" dt="2025-03-22T02:40:10.036" v="5"/>
          <ac:spMkLst>
            <pc:docMk/>
            <pc:sldMk cId="1531584152" sldId="275"/>
            <ac:spMk id="2" creationId="{03C00250-74CC-58E3-2E43-332FC3E4063E}"/>
          </ac:spMkLst>
        </pc:spChg>
        <pc:spChg chg="mod ord">
          <ac:chgData name="Ricardo Zamudio" userId="58d20147a645d1c1" providerId="Windows Live" clId="Web-{BC0D2E05-B00C-4D4D-B4CE-AC7E38B1E786}" dt="2025-03-22T02:40:10.036" v="5"/>
          <ac:spMkLst>
            <pc:docMk/>
            <pc:sldMk cId="1531584152" sldId="275"/>
            <ac:spMk id="4" creationId="{D165A898-1982-7866-48B1-87A857C98A0F}"/>
          </ac:spMkLst>
        </pc:spChg>
        <pc:spChg chg="add del">
          <ac:chgData name="Ricardo Zamudio" userId="58d20147a645d1c1" providerId="Windows Live" clId="Web-{BC0D2E05-B00C-4D4D-B4CE-AC7E38B1E786}" dt="2025-03-22T02:40:10.036" v="5"/>
          <ac:spMkLst>
            <pc:docMk/>
            <pc:sldMk cId="1531584152" sldId="275"/>
            <ac:spMk id="10" creationId="{BD4C0BBB-0042-4603-A226-6117F3FD5B3C}"/>
          </ac:spMkLst>
        </pc:spChg>
        <pc:spChg chg="add del">
          <ac:chgData name="Ricardo Zamudio" userId="58d20147a645d1c1" providerId="Windows Live" clId="Web-{BC0D2E05-B00C-4D4D-B4CE-AC7E38B1E786}" dt="2025-03-22T02:40:10.036" v="5"/>
          <ac:spMkLst>
            <pc:docMk/>
            <pc:sldMk cId="1531584152" sldId="275"/>
            <ac:spMk id="12" creationId="{EC44F520-2598-460E-9F91-B02F60830CA2}"/>
          </ac:spMkLst>
        </pc:spChg>
        <pc:spChg chg="add del">
          <ac:chgData name="Ricardo Zamudio" userId="58d20147a645d1c1" providerId="Windows Live" clId="Web-{BC0D2E05-B00C-4D4D-B4CE-AC7E38B1E786}" dt="2025-03-22T02:40:10.036" v="5"/>
          <ac:spMkLst>
            <pc:docMk/>
            <pc:sldMk cId="1531584152" sldId="275"/>
            <ac:spMk id="14" creationId="{11D6A2A3-F101-46F7-8B6F-1C699CAFE9AD}"/>
          </ac:spMkLst>
        </pc:spChg>
        <pc:spChg chg="add del">
          <ac:chgData name="Ricardo Zamudio" userId="58d20147a645d1c1" providerId="Windows Live" clId="Web-{BC0D2E05-B00C-4D4D-B4CE-AC7E38B1E786}" dt="2025-03-22T02:40:10.036" v="5"/>
          <ac:spMkLst>
            <pc:docMk/>
            <pc:sldMk cId="1531584152" sldId="275"/>
            <ac:spMk id="16" creationId="{529E760E-527D-4053-A309-F2BDE12501CD}"/>
          </ac:spMkLst>
        </pc:spChg>
        <pc:spChg chg="add del">
          <ac:chgData name="Ricardo Zamudio" userId="58d20147a645d1c1" providerId="Windows Live" clId="Web-{BC0D2E05-B00C-4D4D-B4CE-AC7E38B1E786}" dt="2025-03-22T02:40:10.036" v="5"/>
          <ac:spMkLst>
            <pc:docMk/>
            <pc:sldMk cId="1531584152" sldId="275"/>
            <ac:spMk id="18" creationId="{4153D448-4ED1-429A-A28C-8316DE7CAF7E}"/>
          </ac:spMkLst>
        </pc:spChg>
        <pc:picChg chg="mod ord">
          <ac:chgData name="Ricardo Zamudio" userId="58d20147a645d1c1" providerId="Windows Live" clId="Web-{BC0D2E05-B00C-4D4D-B4CE-AC7E38B1E786}" dt="2025-03-22T02:40:10.036" v="5"/>
          <ac:picMkLst>
            <pc:docMk/>
            <pc:sldMk cId="1531584152" sldId="275"/>
            <ac:picMk id="5" creationId="{36FF74B8-E1A9-4891-9CE3-EF2977027929}"/>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767018684" sldId="276"/>
        </pc:sldMkLst>
        <pc:spChg chg="mod ord">
          <ac:chgData name="Ricardo Zamudio" userId="58d20147a645d1c1" providerId="Windows Live" clId="Web-{BC0D2E05-B00C-4D4D-B4CE-AC7E38B1E786}" dt="2025-03-22T02:40:10.036" v="5"/>
          <ac:spMkLst>
            <pc:docMk/>
            <pc:sldMk cId="767018684" sldId="276"/>
            <ac:spMk id="2" creationId="{F8314E04-43BB-39CE-D7DB-539A92820927}"/>
          </ac:spMkLst>
        </pc:spChg>
        <pc:spChg chg="mod ord">
          <ac:chgData name="Ricardo Zamudio" userId="58d20147a645d1c1" providerId="Windows Live" clId="Web-{BC0D2E05-B00C-4D4D-B4CE-AC7E38B1E786}" dt="2025-03-22T02:40:10.036" v="5"/>
          <ac:spMkLst>
            <pc:docMk/>
            <pc:sldMk cId="767018684" sldId="276"/>
            <ac:spMk id="4" creationId="{F484904D-F0ED-49CC-220B-A977ED79A14D}"/>
          </ac:spMkLst>
        </pc:spChg>
        <pc:spChg chg="add del">
          <ac:chgData name="Ricardo Zamudio" userId="58d20147a645d1c1" providerId="Windows Live" clId="Web-{BC0D2E05-B00C-4D4D-B4CE-AC7E38B1E786}" dt="2025-03-22T02:40:10.036" v="5"/>
          <ac:spMkLst>
            <pc:docMk/>
            <pc:sldMk cId="767018684" sldId="276"/>
            <ac:spMk id="10" creationId="{BD4C0BBB-0042-4603-A226-6117F3FD5B3C}"/>
          </ac:spMkLst>
        </pc:spChg>
        <pc:spChg chg="add del">
          <ac:chgData name="Ricardo Zamudio" userId="58d20147a645d1c1" providerId="Windows Live" clId="Web-{BC0D2E05-B00C-4D4D-B4CE-AC7E38B1E786}" dt="2025-03-22T02:40:10.036" v="5"/>
          <ac:spMkLst>
            <pc:docMk/>
            <pc:sldMk cId="767018684" sldId="276"/>
            <ac:spMk id="12" creationId="{EC44F520-2598-460E-9F91-B02F60830CA2}"/>
          </ac:spMkLst>
        </pc:spChg>
        <pc:spChg chg="add del">
          <ac:chgData name="Ricardo Zamudio" userId="58d20147a645d1c1" providerId="Windows Live" clId="Web-{BC0D2E05-B00C-4D4D-B4CE-AC7E38B1E786}" dt="2025-03-22T02:40:10.036" v="5"/>
          <ac:spMkLst>
            <pc:docMk/>
            <pc:sldMk cId="767018684" sldId="276"/>
            <ac:spMk id="14" creationId="{93DAF4AA-9270-40B5-B73C-B11B9A92F0BC}"/>
          </ac:spMkLst>
        </pc:spChg>
        <pc:spChg chg="add del">
          <ac:chgData name="Ricardo Zamudio" userId="58d20147a645d1c1" providerId="Windows Live" clId="Web-{BC0D2E05-B00C-4D4D-B4CE-AC7E38B1E786}" dt="2025-03-22T02:40:10.036" v="5"/>
          <ac:spMkLst>
            <pc:docMk/>
            <pc:sldMk cId="767018684" sldId="276"/>
            <ac:spMk id="16" creationId="{31D5E60A-D6B1-4F21-A993-313958AF0C00}"/>
          </ac:spMkLst>
        </pc:spChg>
        <pc:spChg chg="add del">
          <ac:chgData name="Ricardo Zamudio" userId="58d20147a645d1c1" providerId="Windows Live" clId="Web-{BC0D2E05-B00C-4D4D-B4CE-AC7E38B1E786}" dt="2025-03-22T02:40:10.036" v="5"/>
          <ac:spMkLst>
            <pc:docMk/>
            <pc:sldMk cId="767018684" sldId="276"/>
            <ac:spMk id="18" creationId="{5B7BB16B-E108-4C64-97D5-7AC67CC5E2C7}"/>
          </ac:spMkLst>
        </pc:spChg>
        <pc:spChg chg="add del">
          <ac:chgData name="Ricardo Zamudio" userId="58d20147a645d1c1" providerId="Windows Live" clId="Web-{BC0D2E05-B00C-4D4D-B4CE-AC7E38B1E786}" dt="2025-03-22T02:40:10.036" v="5"/>
          <ac:spMkLst>
            <pc:docMk/>
            <pc:sldMk cId="767018684" sldId="276"/>
            <ac:spMk id="20" creationId="{A5F6A003-4671-4F7B-A12E-2946D61E435F}"/>
          </ac:spMkLst>
        </pc:spChg>
        <pc:picChg chg="mod ord">
          <ac:chgData name="Ricardo Zamudio" userId="58d20147a645d1c1" providerId="Windows Live" clId="Web-{BC0D2E05-B00C-4D4D-B4CE-AC7E38B1E786}" dt="2025-03-22T02:40:10.036" v="5"/>
          <ac:picMkLst>
            <pc:docMk/>
            <pc:sldMk cId="767018684" sldId="276"/>
            <ac:picMk id="5" creationId="{6BD3538F-1470-4204-A89A-28E7FABB0607}"/>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3868268831" sldId="277"/>
        </pc:sldMkLst>
        <pc:spChg chg="mod ord">
          <ac:chgData name="Ricardo Zamudio" userId="58d20147a645d1c1" providerId="Windows Live" clId="Web-{BC0D2E05-B00C-4D4D-B4CE-AC7E38B1E786}" dt="2025-03-22T02:40:10.036" v="5"/>
          <ac:spMkLst>
            <pc:docMk/>
            <pc:sldMk cId="3868268831" sldId="277"/>
            <ac:spMk id="2" creationId="{01D02F09-874F-933B-168B-7BF5B04283D4}"/>
          </ac:spMkLst>
        </pc:spChg>
        <pc:spChg chg="mod ord">
          <ac:chgData name="Ricardo Zamudio" userId="58d20147a645d1c1" providerId="Windows Live" clId="Web-{BC0D2E05-B00C-4D4D-B4CE-AC7E38B1E786}" dt="2025-03-22T02:40:10.036" v="5"/>
          <ac:spMkLst>
            <pc:docMk/>
            <pc:sldMk cId="3868268831" sldId="277"/>
            <ac:spMk id="4" creationId="{1E162305-92D5-A648-0194-837F7F04861F}"/>
          </ac:spMkLst>
        </pc:spChg>
        <pc:spChg chg="add del">
          <ac:chgData name="Ricardo Zamudio" userId="58d20147a645d1c1" providerId="Windows Live" clId="Web-{BC0D2E05-B00C-4D4D-B4CE-AC7E38B1E786}" dt="2025-03-22T02:40:10.036" v="5"/>
          <ac:spMkLst>
            <pc:docMk/>
            <pc:sldMk cId="3868268831" sldId="277"/>
            <ac:spMk id="10" creationId="{BD4C0BBB-0042-4603-A226-6117F3FD5B3C}"/>
          </ac:spMkLst>
        </pc:spChg>
        <pc:spChg chg="add del">
          <ac:chgData name="Ricardo Zamudio" userId="58d20147a645d1c1" providerId="Windows Live" clId="Web-{BC0D2E05-B00C-4D4D-B4CE-AC7E38B1E786}" dt="2025-03-22T02:40:10.036" v="5"/>
          <ac:spMkLst>
            <pc:docMk/>
            <pc:sldMk cId="3868268831" sldId="277"/>
            <ac:spMk id="12" creationId="{EC44F520-2598-460E-9F91-B02F60830CA2}"/>
          </ac:spMkLst>
        </pc:spChg>
        <pc:spChg chg="add del">
          <ac:chgData name="Ricardo Zamudio" userId="58d20147a645d1c1" providerId="Windows Live" clId="Web-{BC0D2E05-B00C-4D4D-B4CE-AC7E38B1E786}" dt="2025-03-22T02:40:10.036" v="5"/>
          <ac:spMkLst>
            <pc:docMk/>
            <pc:sldMk cId="3868268831" sldId="277"/>
            <ac:spMk id="14" creationId="{979E27D9-03C7-44E2-9FF8-15D0C8506AF7}"/>
          </ac:spMkLst>
        </pc:spChg>
        <pc:spChg chg="add del">
          <ac:chgData name="Ricardo Zamudio" userId="58d20147a645d1c1" providerId="Windows Live" clId="Web-{BC0D2E05-B00C-4D4D-B4CE-AC7E38B1E786}" dt="2025-03-22T02:40:10.036" v="5"/>
          <ac:spMkLst>
            <pc:docMk/>
            <pc:sldMk cId="3868268831" sldId="277"/>
            <ac:spMk id="16" creationId="{EEBF1590-3B36-48EE-A89D-3B6F3CB256AB}"/>
          </ac:spMkLst>
        </pc:spChg>
        <pc:spChg chg="add del">
          <ac:chgData name="Ricardo Zamudio" userId="58d20147a645d1c1" providerId="Windows Live" clId="Web-{BC0D2E05-B00C-4D4D-B4CE-AC7E38B1E786}" dt="2025-03-22T02:40:10.036" v="5"/>
          <ac:spMkLst>
            <pc:docMk/>
            <pc:sldMk cId="3868268831" sldId="277"/>
            <ac:spMk id="18" creationId="{AC8F6C8C-AB5A-4548-942D-E3FD40ACBC49}"/>
          </ac:spMkLst>
        </pc:spChg>
        <pc:picChg chg="mod ord">
          <ac:chgData name="Ricardo Zamudio" userId="58d20147a645d1c1" providerId="Windows Live" clId="Web-{BC0D2E05-B00C-4D4D-B4CE-AC7E38B1E786}" dt="2025-03-22T02:40:10.036" v="5"/>
          <ac:picMkLst>
            <pc:docMk/>
            <pc:sldMk cId="3868268831" sldId="277"/>
            <ac:picMk id="5" creationId="{4ADE00A7-15C2-4912-8F6C-B3CEA485858F}"/>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878765385" sldId="278"/>
        </pc:sldMkLst>
        <pc:spChg chg="mod ord">
          <ac:chgData name="Ricardo Zamudio" userId="58d20147a645d1c1" providerId="Windows Live" clId="Web-{BC0D2E05-B00C-4D4D-B4CE-AC7E38B1E786}" dt="2025-03-22T02:40:10.036" v="5"/>
          <ac:spMkLst>
            <pc:docMk/>
            <pc:sldMk cId="1878765385" sldId="278"/>
            <ac:spMk id="2" creationId="{825AAFD8-30E1-F487-2407-69D2D57B255B}"/>
          </ac:spMkLst>
        </pc:spChg>
        <pc:spChg chg="mod ord">
          <ac:chgData name="Ricardo Zamudio" userId="58d20147a645d1c1" providerId="Windows Live" clId="Web-{BC0D2E05-B00C-4D4D-B4CE-AC7E38B1E786}" dt="2025-03-22T02:40:10.036" v="5"/>
          <ac:spMkLst>
            <pc:docMk/>
            <pc:sldMk cId="1878765385" sldId="278"/>
            <ac:spMk id="4" creationId="{191829E5-10B8-0317-171D-446A09AEF50D}"/>
          </ac:spMkLst>
        </pc:spChg>
        <pc:spChg chg="add del">
          <ac:chgData name="Ricardo Zamudio" userId="58d20147a645d1c1" providerId="Windows Live" clId="Web-{BC0D2E05-B00C-4D4D-B4CE-AC7E38B1E786}" dt="2025-03-22T02:40:10.036" v="5"/>
          <ac:spMkLst>
            <pc:docMk/>
            <pc:sldMk cId="1878765385" sldId="278"/>
            <ac:spMk id="10" creationId="{BD4C0BBB-0042-4603-A226-6117F3FD5B3C}"/>
          </ac:spMkLst>
        </pc:spChg>
        <pc:spChg chg="add del">
          <ac:chgData name="Ricardo Zamudio" userId="58d20147a645d1c1" providerId="Windows Live" clId="Web-{BC0D2E05-B00C-4D4D-B4CE-AC7E38B1E786}" dt="2025-03-22T02:40:10.036" v="5"/>
          <ac:spMkLst>
            <pc:docMk/>
            <pc:sldMk cId="1878765385" sldId="278"/>
            <ac:spMk id="12" creationId="{EC44F520-2598-460E-9F91-B02F60830CA2}"/>
          </ac:spMkLst>
        </pc:spChg>
        <pc:spChg chg="add del">
          <ac:chgData name="Ricardo Zamudio" userId="58d20147a645d1c1" providerId="Windows Live" clId="Web-{BC0D2E05-B00C-4D4D-B4CE-AC7E38B1E786}" dt="2025-03-22T02:40:10.036" v="5"/>
          <ac:spMkLst>
            <pc:docMk/>
            <pc:sldMk cId="1878765385" sldId="278"/>
            <ac:spMk id="14" creationId="{11D6A2A3-F101-46F7-8B6F-1C699CAFE9AD}"/>
          </ac:spMkLst>
        </pc:spChg>
        <pc:spChg chg="add del">
          <ac:chgData name="Ricardo Zamudio" userId="58d20147a645d1c1" providerId="Windows Live" clId="Web-{BC0D2E05-B00C-4D4D-B4CE-AC7E38B1E786}" dt="2025-03-22T02:40:10.036" v="5"/>
          <ac:spMkLst>
            <pc:docMk/>
            <pc:sldMk cId="1878765385" sldId="278"/>
            <ac:spMk id="16" creationId="{529E760E-527D-4053-A309-F2BDE12501CD}"/>
          </ac:spMkLst>
        </pc:spChg>
        <pc:spChg chg="add del">
          <ac:chgData name="Ricardo Zamudio" userId="58d20147a645d1c1" providerId="Windows Live" clId="Web-{BC0D2E05-B00C-4D4D-B4CE-AC7E38B1E786}" dt="2025-03-22T02:40:10.036" v="5"/>
          <ac:spMkLst>
            <pc:docMk/>
            <pc:sldMk cId="1878765385" sldId="278"/>
            <ac:spMk id="18" creationId="{4153D448-4ED1-429A-A28C-8316DE7CAF7E}"/>
          </ac:spMkLst>
        </pc:spChg>
        <pc:picChg chg="mod ord">
          <ac:chgData name="Ricardo Zamudio" userId="58d20147a645d1c1" providerId="Windows Live" clId="Web-{BC0D2E05-B00C-4D4D-B4CE-AC7E38B1E786}" dt="2025-03-22T02:40:10.036" v="5"/>
          <ac:picMkLst>
            <pc:docMk/>
            <pc:sldMk cId="1878765385" sldId="278"/>
            <ac:picMk id="5" creationId="{7E22D3B6-84C5-4929-B4D4-8A575A0D841B}"/>
          </ac:picMkLst>
        </pc:picChg>
      </pc:sldChg>
      <pc:sldChg chg="addSp delSp modSp add mod setBg modClrScheme delDesignElem chgLayout">
        <pc:chgData name="Ricardo Zamudio" userId="58d20147a645d1c1" providerId="Windows Live" clId="Web-{BC0D2E05-B00C-4D4D-B4CE-AC7E38B1E786}" dt="2025-03-22T02:40:10.036" v="5"/>
        <pc:sldMkLst>
          <pc:docMk/>
          <pc:sldMk cId="1702468055" sldId="279"/>
        </pc:sldMkLst>
        <pc:spChg chg="mod ord">
          <ac:chgData name="Ricardo Zamudio" userId="58d20147a645d1c1" providerId="Windows Live" clId="Web-{BC0D2E05-B00C-4D4D-B4CE-AC7E38B1E786}" dt="2025-03-22T02:40:10.036" v="5"/>
          <ac:spMkLst>
            <pc:docMk/>
            <pc:sldMk cId="1702468055" sldId="279"/>
            <ac:spMk id="2" creationId="{D00D73EE-7A13-257E-140F-D648341BBCB8}"/>
          </ac:spMkLst>
        </pc:spChg>
        <pc:spChg chg="mod ord">
          <ac:chgData name="Ricardo Zamudio" userId="58d20147a645d1c1" providerId="Windows Live" clId="Web-{BC0D2E05-B00C-4D4D-B4CE-AC7E38B1E786}" dt="2025-03-22T02:40:10.036" v="5"/>
          <ac:spMkLst>
            <pc:docMk/>
            <pc:sldMk cId="1702468055" sldId="279"/>
            <ac:spMk id="3" creationId="{C7DCB310-6D78-F769-1ED2-931B853D3629}"/>
          </ac:spMkLst>
        </pc:spChg>
        <pc:spChg chg="add del">
          <ac:chgData name="Ricardo Zamudio" userId="58d20147a645d1c1" providerId="Windows Live" clId="Web-{BC0D2E05-B00C-4D4D-B4CE-AC7E38B1E786}" dt="2025-03-22T02:40:10.036" v="5"/>
          <ac:spMkLst>
            <pc:docMk/>
            <pc:sldMk cId="1702468055" sldId="279"/>
            <ac:spMk id="8" creationId="{45C5CC17-FF17-43CF-B073-D9051465D5CC}"/>
          </ac:spMkLst>
        </pc:spChg>
        <pc:spChg chg="add del">
          <ac:chgData name="Ricardo Zamudio" userId="58d20147a645d1c1" providerId="Windows Live" clId="Web-{BC0D2E05-B00C-4D4D-B4CE-AC7E38B1E786}" dt="2025-03-22T02:40:10.036" v="5"/>
          <ac:spMkLst>
            <pc:docMk/>
            <pc:sldMk cId="1702468055" sldId="279"/>
            <ac:spMk id="10" creationId="{1EBE2DDC-0D14-44E6-A1AB-2EEC09507435}"/>
          </ac:spMkLst>
        </pc:spChg>
        <pc:spChg chg="add del">
          <ac:chgData name="Ricardo Zamudio" userId="58d20147a645d1c1" providerId="Windows Live" clId="Web-{BC0D2E05-B00C-4D4D-B4CE-AC7E38B1E786}" dt="2025-03-22T02:40:10.036" v="5"/>
          <ac:spMkLst>
            <pc:docMk/>
            <pc:sldMk cId="1702468055" sldId="279"/>
            <ac:spMk id="12" creationId="{A8543D98-0AA2-43B4-B508-DC1DB7F3DC9A}"/>
          </ac:spMkLst>
        </pc:spChg>
        <pc:spChg chg="add del">
          <ac:chgData name="Ricardo Zamudio" userId="58d20147a645d1c1" providerId="Windows Live" clId="Web-{BC0D2E05-B00C-4D4D-B4CE-AC7E38B1E786}" dt="2025-03-22T02:40:10.036" v="5"/>
          <ac:spMkLst>
            <pc:docMk/>
            <pc:sldMk cId="1702468055" sldId="279"/>
            <ac:spMk id="14" creationId="{89723C1D-9A1A-465B-8164-483BF5426613}"/>
          </ac:spMkLst>
        </pc:spChg>
        <pc:spChg chg="add del">
          <ac:chgData name="Ricardo Zamudio" userId="58d20147a645d1c1" providerId="Windows Live" clId="Web-{BC0D2E05-B00C-4D4D-B4CE-AC7E38B1E786}" dt="2025-03-22T02:40:10.036" v="5"/>
          <ac:spMkLst>
            <pc:docMk/>
            <pc:sldMk cId="1702468055" sldId="279"/>
            <ac:spMk id="16" creationId="{A6680484-5F73-4078-85C2-415205B1A4C0}"/>
          </ac:spMkLst>
        </pc:spChg>
      </pc:sldChg>
      <pc:sldMasterChg chg="del delSldLayout">
        <pc:chgData name="Ricardo Zamudio" userId="58d20147a645d1c1" providerId="Windows Live" clId="Web-{BC0D2E05-B00C-4D4D-B4CE-AC7E38B1E786}" dt="2025-03-22T02:37:18.185" v="1" actId="34807"/>
        <pc:sldMasterMkLst>
          <pc:docMk/>
          <pc:sldMasterMk cId="2933118997" sldId="2147483648"/>
        </pc:sldMasterMkLst>
        <pc:sldLayoutChg chg="del">
          <pc:chgData name="Ricardo Zamudio" userId="58d20147a645d1c1" providerId="Windows Live" clId="Web-{BC0D2E05-B00C-4D4D-B4CE-AC7E38B1E786}" dt="2025-03-22T02:37:18.185" v="1" actId="34807"/>
          <pc:sldLayoutMkLst>
            <pc:docMk/>
            <pc:sldMasterMk cId="2933118997" sldId="2147483648"/>
            <pc:sldLayoutMk cId="2288191458" sldId="2147483649"/>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3398174421" sldId="2147483650"/>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2339700568" sldId="2147483651"/>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979029867" sldId="2147483652"/>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1752394269" sldId="2147483653"/>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3630658609" sldId="2147483654"/>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3682375612" sldId="2147483655"/>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1360449816" sldId="2147483656"/>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383603595" sldId="2147483657"/>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541863252" sldId="2147483658"/>
          </pc:sldLayoutMkLst>
        </pc:sldLayoutChg>
        <pc:sldLayoutChg chg="del">
          <pc:chgData name="Ricardo Zamudio" userId="58d20147a645d1c1" providerId="Windows Live" clId="Web-{BC0D2E05-B00C-4D4D-B4CE-AC7E38B1E786}" dt="2025-03-22T02:37:18.185" v="1" actId="34807"/>
          <pc:sldLayoutMkLst>
            <pc:docMk/>
            <pc:sldMasterMk cId="2933118997" sldId="2147483648"/>
            <pc:sldLayoutMk cId="2215096201" sldId="2147483659"/>
          </pc:sldLayoutMkLst>
        </pc:sldLayoutChg>
      </pc:sldMasterChg>
      <pc:sldMasterChg chg="add del addSldLayout delSldLayout">
        <pc:chgData name="Ricardo Zamudio" userId="58d20147a645d1c1" providerId="Windows Live" clId="Web-{BC0D2E05-B00C-4D4D-B4CE-AC7E38B1E786}" dt="2025-03-22T02:40:10.036" v="5"/>
        <pc:sldMasterMkLst>
          <pc:docMk/>
          <pc:sldMasterMk cId="1650147905" sldId="2147483660"/>
        </pc:sldMasterMkLst>
        <pc:sldLayoutChg chg="add del">
          <pc:chgData name="Ricardo Zamudio" userId="58d20147a645d1c1" providerId="Windows Live" clId="Web-{BC0D2E05-B00C-4D4D-B4CE-AC7E38B1E786}" dt="2025-03-22T02:40:10.036" v="5"/>
          <pc:sldLayoutMkLst>
            <pc:docMk/>
            <pc:sldMasterMk cId="1650147905" sldId="2147483660"/>
            <pc:sldLayoutMk cId="1706576558" sldId="2147483661"/>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2217856613" sldId="2147483662"/>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3168822807" sldId="2147483663"/>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2325968146" sldId="2147483664"/>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3654053502" sldId="2147483665"/>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295885855" sldId="2147483666"/>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571505199" sldId="2147483667"/>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4221285408" sldId="2147483668"/>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788311670" sldId="2147483669"/>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393073237" sldId="2147483670"/>
          </pc:sldLayoutMkLst>
        </pc:sldLayoutChg>
        <pc:sldLayoutChg chg="add del">
          <pc:chgData name="Ricardo Zamudio" userId="58d20147a645d1c1" providerId="Windows Live" clId="Web-{BC0D2E05-B00C-4D4D-B4CE-AC7E38B1E786}" dt="2025-03-22T02:40:10.036" v="5"/>
          <pc:sldLayoutMkLst>
            <pc:docMk/>
            <pc:sldMasterMk cId="1650147905" sldId="2147483660"/>
            <pc:sldLayoutMk cId="1669638316" sldId="2147483671"/>
          </pc:sldLayoutMkLst>
        </pc:sldLayoutChg>
      </pc:sldMasterChg>
      <pc:sldMasterChg chg="add del addSldLayout delSldLayout modSldLayout">
        <pc:chgData name="Ricardo Zamudio" userId="58d20147a645d1c1" providerId="Windows Live" clId="Web-{BC0D2E05-B00C-4D4D-B4CE-AC7E38B1E786}" dt="2025-03-22T02:40:10.036" v="5"/>
        <pc:sldMasterMkLst>
          <pc:docMk/>
          <pc:sldMasterMk cId="2853426887" sldId="2147483672"/>
        </pc:sldMasterMkLst>
        <pc:sldLayoutChg chg="add del mod replId">
          <pc:chgData name="Ricardo Zamudio" userId="58d20147a645d1c1" providerId="Windows Live" clId="Web-{BC0D2E05-B00C-4D4D-B4CE-AC7E38B1E786}" dt="2025-03-22T02:40:10.036" v="5"/>
          <pc:sldLayoutMkLst>
            <pc:docMk/>
            <pc:sldMasterMk cId="2853426887" sldId="2147483672"/>
            <pc:sldLayoutMk cId="886581526" sldId="2147483673"/>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912641609" sldId="2147483674"/>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1248699510" sldId="2147483675"/>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1753345413" sldId="2147483676"/>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2323185286" sldId="2147483677"/>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1539054696" sldId="2147483678"/>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2256108666" sldId="2147483679"/>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3305896212" sldId="2147483680"/>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299262862" sldId="2147483681"/>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1832777101" sldId="2147483682"/>
          </pc:sldLayoutMkLst>
        </pc:sldLayoutChg>
        <pc:sldLayoutChg chg="add del mod replId">
          <pc:chgData name="Ricardo Zamudio" userId="58d20147a645d1c1" providerId="Windows Live" clId="Web-{BC0D2E05-B00C-4D4D-B4CE-AC7E38B1E786}" dt="2025-03-22T02:40:10.036" v="5"/>
          <pc:sldLayoutMkLst>
            <pc:docMk/>
            <pc:sldMasterMk cId="2853426887" sldId="2147483672"/>
            <pc:sldLayoutMk cId="1392121965" sldId="2147483683"/>
          </pc:sldLayoutMkLst>
        </pc:sldLayoutChg>
      </pc:sldMasterChg>
      <pc:sldMasterChg chg="add del addSldLayout delSldLayout modSldLayout">
        <pc:chgData name="Ricardo Zamudio" userId="58d20147a645d1c1" providerId="Windows Live" clId="Web-{BC0D2E05-B00C-4D4D-B4CE-AC7E38B1E786}" dt="2025-03-22T02:40:08.973" v="4"/>
        <pc:sldMasterMkLst>
          <pc:docMk/>
          <pc:sldMasterMk cId="3243138244" sldId="2147483684"/>
        </pc:sldMasterMkLst>
        <pc:sldLayoutChg chg="add del mod replId">
          <pc:chgData name="Ricardo Zamudio" userId="58d20147a645d1c1" providerId="Windows Live" clId="Web-{BC0D2E05-B00C-4D4D-B4CE-AC7E38B1E786}" dt="2025-03-22T02:40:08.973" v="4"/>
          <pc:sldLayoutMkLst>
            <pc:docMk/>
            <pc:sldMasterMk cId="3243138244" sldId="2147483684"/>
            <pc:sldLayoutMk cId="3937116724" sldId="2147483685"/>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1471775816" sldId="2147483686"/>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1780697144" sldId="2147483687"/>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4144643279" sldId="2147483688"/>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3517023966" sldId="2147483689"/>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903532561" sldId="2147483690"/>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2465758660" sldId="2147483691"/>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1149180795" sldId="2147483692"/>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128272758" sldId="2147483693"/>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3082259883" sldId="2147483694"/>
          </pc:sldLayoutMkLst>
        </pc:sldLayoutChg>
        <pc:sldLayoutChg chg="add del mod replId">
          <pc:chgData name="Ricardo Zamudio" userId="58d20147a645d1c1" providerId="Windows Live" clId="Web-{BC0D2E05-B00C-4D4D-B4CE-AC7E38B1E786}" dt="2025-03-22T02:40:08.973" v="4"/>
          <pc:sldLayoutMkLst>
            <pc:docMk/>
            <pc:sldMasterMk cId="3243138244" sldId="2147483684"/>
            <pc:sldLayoutMk cId="2190754768" sldId="2147483695"/>
          </pc:sldLayoutMkLst>
        </pc:sldLayoutChg>
      </pc:sldMasterChg>
    </pc:docChg>
  </pc:docChgLst>
  <pc:docChgLst>
    <pc:chgData name="nancyvazmorales@gmail.com" userId="11ce7c62fd7076cd" providerId="Windows Live" clId="Web-{613DB699-DF86-420A-9716-68B20FB18613}"/>
    <pc:docChg chg="addSld delSld modSld sldOrd addMainMaster delMainMaster">
      <pc:chgData name="nancyvazmorales@gmail.com" userId="11ce7c62fd7076cd" providerId="Windows Live" clId="Web-{613DB699-DF86-420A-9716-68B20FB18613}" dt="2025-03-22T05:48:36.593" v="460" actId="20577"/>
      <pc:docMkLst>
        <pc:docMk/>
      </pc:docMkLst>
      <pc:sldChg chg="addSp delSp modSp mod setBg modClrScheme delDesignElem chgLayout">
        <pc:chgData name="nancyvazmorales@gmail.com" userId="11ce7c62fd7076cd" providerId="Windows Live" clId="Web-{613DB699-DF86-420A-9716-68B20FB18613}" dt="2025-03-22T05:13:31.782" v="51"/>
        <pc:sldMkLst>
          <pc:docMk/>
          <pc:sldMk cId="3190738276" sldId="256"/>
        </pc:sldMkLst>
        <pc:spChg chg="mod ord">
          <ac:chgData name="nancyvazmorales@gmail.com" userId="11ce7c62fd7076cd" providerId="Windows Live" clId="Web-{613DB699-DF86-420A-9716-68B20FB18613}" dt="2025-03-22T05:13:31.782" v="51"/>
          <ac:spMkLst>
            <pc:docMk/>
            <pc:sldMk cId="3190738276" sldId="256"/>
            <ac:spMk id="2" creationId="{51BFB93A-1FAB-2879-B11F-909FDE61BB7D}"/>
          </ac:spMkLst>
        </pc:spChg>
        <pc:spChg chg="mod ord">
          <ac:chgData name="nancyvazmorales@gmail.com" userId="11ce7c62fd7076cd" providerId="Windows Live" clId="Web-{613DB699-DF86-420A-9716-68B20FB18613}" dt="2025-03-22T05:13:31.782" v="51"/>
          <ac:spMkLst>
            <pc:docMk/>
            <pc:sldMk cId="3190738276" sldId="256"/>
            <ac:spMk id="3" creationId="{01784D5A-0672-64C3-F0FE-E98409DAF51C}"/>
          </ac:spMkLst>
        </pc:spChg>
        <pc:spChg chg="add del">
          <ac:chgData name="nancyvazmorales@gmail.com" userId="11ce7c62fd7076cd" providerId="Windows Live" clId="Web-{613DB699-DF86-420A-9716-68B20FB18613}" dt="2025-03-22T05:13:31.782" v="51"/>
          <ac:spMkLst>
            <pc:docMk/>
            <pc:sldMk cId="3190738276" sldId="256"/>
            <ac:spMk id="8" creationId="{3698ABF1-2D7A-4C8C-A41A-095741274679}"/>
          </ac:spMkLst>
        </pc:spChg>
        <pc:spChg chg="add del">
          <ac:chgData name="nancyvazmorales@gmail.com" userId="11ce7c62fd7076cd" providerId="Windows Live" clId="Web-{613DB699-DF86-420A-9716-68B20FB18613}" dt="2025-03-22T05:13:31.782" v="51"/>
          <ac:spMkLst>
            <pc:docMk/>
            <pc:sldMk cId="3190738276" sldId="256"/>
            <ac:spMk id="10" creationId="{C5E160AE-3C66-4235-84C0-BD472DE6AC3E}"/>
          </ac:spMkLst>
        </pc:spChg>
        <pc:spChg chg="add del">
          <ac:chgData name="nancyvazmorales@gmail.com" userId="11ce7c62fd7076cd" providerId="Windows Live" clId="Web-{613DB699-DF86-420A-9716-68B20FB18613}" dt="2025-03-22T05:13:31.782" v="51"/>
          <ac:spMkLst>
            <pc:docMk/>
            <pc:sldMk cId="3190738276" sldId="256"/>
            <ac:spMk id="12" creationId="{A39CC7EE-929B-4FA6-BA5A-86D02B792418}"/>
          </ac:spMkLst>
        </pc:spChg>
        <pc:spChg chg="add del">
          <ac:chgData name="nancyvazmorales@gmail.com" userId="11ce7c62fd7076cd" providerId="Windows Live" clId="Web-{613DB699-DF86-420A-9716-68B20FB18613}" dt="2025-03-22T05:13:31.782" v="51"/>
          <ac:spMkLst>
            <pc:docMk/>
            <pc:sldMk cId="3190738276" sldId="256"/>
            <ac:spMk id="14" creationId="{94BB87F2-3BE0-433A-AD90-24CE82FBFE43}"/>
          </ac:spMkLst>
        </pc:spChg>
        <pc:spChg chg="add del">
          <ac:chgData name="nancyvazmorales@gmail.com" userId="11ce7c62fd7076cd" providerId="Windows Live" clId="Web-{613DB699-DF86-420A-9716-68B20FB18613}" dt="2025-03-22T05:13:31.782" v="51"/>
          <ac:spMkLst>
            <pc:docMk/>
            <pc:sldMk cId="3190738276" sldId="256"/>
            <ac:spMk id="16" creationId="{366B6A15-54B2-4DFA-B2EF-ED937D8CC3E7}"/>
          </ac:spMkLst>
        </pc:spChg>
        <pc:spChg chg="add del">
          <ac:chgData name="nancyvazmorales@gmail.com" userId="11ce7c62fd7076cd" providerId="Windows Live" clId="Web-{613DB699-DF86-420A-9716-68B20FB18613}" dt="2025-03-22T05:13:31.782" v="51"/>
          <ac:spMkLst>
            <pc:docMk/>
            <pc:sldMk cId="3190738276" sldId="256"/>
            <ac:spMk id="18" creationId="{A60DA6D8-1AE1-42F8-808F-E247404A4473}"/>
          </ac:spMkLst>
        </pc:spChg>
      </pc:sldChg>
      <pc:sldChg chg="addSp delSp modSp mod modClrScheme delDesignElem chgLayout">
        <pc:chgData name="nancyvazmorales@gmail.com" userId="11ce7c62fd7076cd" providerId="Windows Live" clId="Web-{613DB699-DF86-420A-9716-68B20FB18613}" dt="2025-03-22T05:13:31.782" v="51"/>
        <pc:sldMkLst>
          <pc:docMk/>
          <pc:sldMk cId="610805314" sldId="257"/>
        </pc:sldMkLst>
        <pc:spChg chg="mod ord">
          <ac:chgData name="nancyvazmorales@gmail.com" userId="11ce7c62fd7076cd" providerId="Windows Live" clId="Web-{613DB699-DF86-420A-9716-68B20FB18613}" dt="2025-03-22T05:13:31.782" v="51"/>
          <ac:spMkLst>
            <pc:docMk/>
            <pc:sldMk cId="610805314" sldId="257"/>
            <ac:spMk id="2" creationId="{2556429D-A88F-2183-32E9-B950DE407549}"/>
          </ac:spMkLst>
        </pc:spChg>
        <pc:spChg chg="mod ord">
          <ac:chgData name="nancyvazmorales@gmail.com" userId="11ce7c62fd7076cd" providerId="Windows Live" clId="Web-{613DB699-DF86-420A-9716-68B20FB18613}" dt="2025-03-22T05:13:31.782" v="51"/>
          <ac:spMkLst>
            <pc:docMk/>
            <pc:sldMk cId="610805314" sldId="257"/>
            <ac:spMk id="3" creationId="{F7298967-E4E0-8758-7C78-7E4580E49182}"/>
          </ac:spMkLst>
        </pc:spChg>
        <pc:spChg chg="add del">
          <ac:chgData name="nancyvazmorales@gmail.com" userId="11ce7c62fd7076cd" providerId="Windows Live" clId="Web-{613DB699-DF86-420A-9716-68B20FB18613}" dt="2025-03-22T05:13:31.782" v="51"/>
          <ac:spMkLst>
            <pc:docMk/>
            <pc:sldMk cId="610805314" sldId="257"/>
            <ac:spMk id="8" creationId="{45C5CC17-FF17-43CF-B073-D9051465D5CC}"/>
          </ac:spMkLst>
        </pc:spChg>
        <pc:spChg chg="add del">
          <ac:chgData name="nancyvazmorales@gmail.com" userId="11ce7c62fd7076cd" providerId="Windows Live" clId="Web-{613DB699-DF86-420A-9716-68B20FB18613}" dt="2025-03-22T05:13:31.782" v="51"/>
          <ac:spMkLst>
            <pc:docMk/>
            <pc:sldMk cId="610805314" sldId="257"/>
            <ac:spMk id="10" creationId="{1EBE2DDC-0D14-44E6-A1AB-2EEC09507435}"/>
          </ac:spMkLst>
        </pc:spChg>
        <pc:spChg chg="add del">
          <ac:chgData name="nancyvazmorales@gmail.com" userId="11ce7c62fd7076cd" providerId="Windows Live" clId="Web-{613DB699-DF86-420A-9716-68B20FB18613}" dt="2025-03-22T05:13:31.782" v="51"/>
          <ac:spMkLst>
            <pc:docMk/>
            <pc:sldMk cId="610805314" sldId="257"/>
            <ac:spMk id="12" creationId="{A8543D98-0AA2-43B4-B508-DC1DB7F3DC9A}"/>
          </ac:spMkLst>
        </pc:spChg>
        <pc:spChg chg="add del">
          <ac:chgData name="nancyvazmorales@gmail.com" userId="11ce7c62fd7076cd" providerId="Windows Live" clId="Web-{613DB699-DF86-420A-9716-68B20FB18613}" dt="2025-03-22T05:13:31.782" v="51"/>
          <ac:spMkLst>
            <pc:docMk/>
            <pc:sldMk cId="610805314" sldId="257"/>
            <ac:spMk id="14" creationId="{89723C1D-9A1A-465B-8164-483BF5426613}"/>
          </ac:spMkLst>
        </pc:spChg>
        <pc:spChg chg="add del">
          <ac:chgData name="nancyvazmorales@gmail.com" userId="11ce7c62fd7076cd" providerId="Windows Live" clId="Web-{613DB699-DF86-420A-9716-68B20FB18613}" dt="2025-03-22T05:13:31.782" v="51"/>
          <ac:spMkLst>
            <pc:docMk/>
            <pc:sldMk cId="610805314" sldId="257"/>
            <ac:spMk id="16" creationId="{A6680484-5F73-4078-85C2-415205B1A4C0}"/>
          </ac:spMkLst>
        </pc:spChg>
      </pc:sldChg>
      <pc:sldChg chg="addSp delSp modSp mod modClrScheme delDesignElem chgLayout">
        <pc:chgData name="nancyvazmorales@gmail.com" userId="11ce7c62fd7076cd" providerId="Windows Live" clId="Web-{613DB699-DF86-420A-9716-68B20FB18613}" dt="2025-03-22T05:19:06.752" v="78" actId="1076"/>
        <pc:sldMkLst>
          <pc:docMk/>
          <pc:sldMk cId="1101865399" sldId="258"/>
        </pc:sldMkLst>
        <pc:spChg chg="mod ord">
          <ac:chgData name="nancyvazmorales@gmail.com" userId="11ce7c62fd7076cd" providerId="Windows Live" clId="Web-{613DB699-DF86-420A-9716-68B20FB18613}" dt="2025-03-22T05:19:06.752" v="78" actId="1076"/>
          <ac:spMkLst>
            <pc:docMk/>
            <pc:sldMk cId="1101865399" sldId="258"/>
            <ac:spMk id="2" creationId="{94172400-1635-1916-711A-0CE7C9D2B1E8}"/>
          </ac:spMkLst>
        </pc:spChg>
        <pc:spChg chg="mod ord">
          <ac:chgData name="nancyvazmorales@gmail.com" userId="11ce7c62fd7076cd" providerId="Windows Live" clId="Web-{613DB699-DF86-420A-9716-68B20FB18613}" dt="2025-03-22T05:19:02.330" v="77" actId="1076"/>
          <ac:spMkLst>
            <pc:docMk/>
            <pc:sldMk cId="1101865399" sldId="258"/>
            <ac:spMk id="4" creationId="{B313C309-6139-AC88-779F-DD0771909AAA}"/>
          </ac:spMkLst>
        </pc:spChg>
        <pc:spChg chg="add del mod">
          <ac:chgData name="nancyvazmorales@gmail.com" userId="11ce7c62fd7076cd" providerId="Windows Live" clId="Web-{613DB699-DF86-420A-9716-68B20FB18613}" dt="2025-03-22T05:12:30.920" v="47"/>
          <ac:spMkLst>
            <pc:docMk/>
            <pc:sldMk cId="1101865399" sldId="258"/>
            <ac:spMk id="6" creationId="{A820D9C5-5D8F-F32F-439F-53C16EB8A243}"/>
          </ac:spMkLst>
        </pc:spChg>
        <pc:spChg chg="add del">
          <ac:chgData name="nancyvazmorales@gmail.com" userId="11ce7c62fd7076cd" providerId="Windows Live" clId="Web-{613DB699-DF86-420A-9716-68B20FB18613}" dt="2025-03-22T05:13:31.782" v="51"/>
          <ac:spMkLst>
            <pc:docMk/>
            <pc:sldMk cId="1101865399" sldId="258"/>
            <ac:spMk id="10" creationId="{BD4C0BBB-0042-4603-A226-6117F3FD5B3C}"/>
          </ac:spMkLst>
        </pc:spChg>
        <pc:spChg chg="add del">
          <ac:chgData name="nancyvazmorales@gmail.com" userId="11ce7c62fd7076cd" providerId="Windows Live" clId="Web-{613DB699-DF86-420A-9716-68B20FB18613}" dt="2025-03-22T05:13:31.782" v="51"/>
          <ac:spMkLst>
            <pc:docMk/>
            <pc:sldMk cId="1101865399" sldId="258"/>
            <ac:spMk id="12" creationId="{EC44F520-2598-460E-9F91-B02F60830CA2}"/>
          </ac:spMkLst>
        </pc:spChg>
        <pc:spChg chg="add del">
          <ac:chgData name="nancyvazmorales@gmail.com" userId="11ce7c62fd7076cd" providerId="Windows Live" clId="Web-{613DB699-DF86-420A-9716-68B20FB18613}" dt="2025-03-22T05:13:31.782" v="51"/>
          <ac:spMkLst>
            <pc:docMk/>
            <pc:sldMk cId="1101865399" sldId="258"/>
            <ac:spMk id="14" creationId="{979E27D9-03C7-44E2-9FF8-15D0C8506AF7}"/>
          </ac:spMkLst>
        </pc:spChg>
        <pc:spChg chg="add del">
          <ac:chgData name="nancyvazmorales@gmail.com" userId="11ce7c62fd7076cd" providerId="Windows Live" clId="Web-{613DB699-DF86-420A-9716-68B20FB18613}" dt="2025-03-22T05:13:31.782" v="51"/>
          <ac:spMkLst>
            <pc:docMk/>
            <pc:sldMk cId="1101865399" sldId="258"/>
            <ac:spMk id="16" creationId="{EEBF1590-3B36-48EE-A89D-3B6F3CB256AB}"/>
          </ac:spMkLst>
        </pc:spChg>
        <pc:spChg chg="add del">
          <ac:chgData name="nancyvazmorales@gmail.com" userId="11ce7c62fd7076cd" providerId="Windows Live" clId="Web-{613DB699-DF86-420A-9716-68B20FB18613}" dt="2025-03-22T05:13:31.782" v="51"/>
          <ac:spMkLst>
            <pc:docMk/>
            <pc:sldMk cId="1101865399" sldId="258"/>
            <ac:spMk id="18" creationId="{AC8F6C8C-AB5A-4548-942D-E3FD40ACBC49}"/>
          </ac:spMkLst>
        </pc:spChg>
        <pc:picChg chg="del">
          <ac:chgData name="nancyvazmorales@gmail.com" userId="11ce7c62fd7076cd" providerId="Windows Live" clId="Web-{613DB699-DF86-420A-9716-68B20FB18613}" dt="2025-03-22T05:08:23.251" v="5"/>
          <ac:picMkLst>
            <pc:docMk/>
            <pc:sldMk cId="1101865399" sldId="258"/>
            <ac:picMk id="5" creationId="{4A4557AE-3868-4D72-A381-987C0D4DB498}"/>
          </ac:picMkLst>
        </pc:picChg>
        <pc:picChg chg="add mod ord">
          <ac:chgData name="nancyvazmorales@gmail.com" userId="11ce7c62fd7076cd" providerId="Windows Live" clId="Web-{613DB699-DF86-420A-9716-68B20FB18613}" dt="2025-03-22T05:18:59.704" v="76" actId="1076"/>
          <ac:picMkLst>
            <pc:docMk/>
            <pc:sldMk cId="1101865399" sldId="258"/>
            <ac:picMk id="7" creationId="{4519D070-157F-62BF-0E66-E298781F3878}"/>
          </ac:picMkLst>
        </pc:picChg>
      </pc:sldChg>
      <pc:sldChg chg="addSp delSp modSp mod modClrScheme delDesignElem chgLayout">
        <pc:chgData name="nancyvazmorales@gmail.com" userId="11ce7c62fd7076cd" providerId="Windows Live" clId="Web-{613DB699-DF86-420A-9716-68B20FB18613}" dt="2025-03-22T05:41:51.291" v="372" actId="1076"/>
        <pc:sldMkLst>
          <pc:docMk/>
          <pc:sldMk cId="3106792377" sldId="259"/>
        </pc:sldMkLst>
        <pc:spChg chg="mod ord">
          <ac:chgData name="nancyvazmorales@gmail.com" userId="11ce7c62fd7076cd" providerId="Windows Live" clId="Web-{613DB699-DF86-420A-9716-68B20FB18613}" dt="2025-03-22T05:18:30.625" v="69" actId="20577"/>
          <ac:spMkLst>
            <pc:docMk/>
            <pc:sldMk cId="3106792377" sldId="259"/>
            <ac:spMk id="2" creationId="{DC769D43-C7B4-CD5F-5E7C-BBD6C5A8B8CE}"/>
          </ac:spMkLst>
        </pc:spChg>
        <pc:spChg chg="mod ord">
          <ac:chgData name="nancyvazmorales@gmail.com" userId="11ce7c62fd7076cd" providerId="Windows Live" clId="Web-{613DB699-DF86-420A-9716-68B20FB18613}" dt="2025-03-22T05:41:51.291" v="372" actId="1076"/>
          <ac:spMkLst>
            <pc:docMk/>
            <pc:sldMk cId="3106792377" sldId="259"/>
            <ac:spMk id="4" creationId="{EB8834A1-361E-20B1-7845-1C28BF3CA5C9}"/>
          </ac:spMkLst>
        </pc:spChg>
        <pc:spChg chg="add del mod">
          <ac:chgData name="nancyvazmorales@gmail.com" userId="11ce7c62fd7076cd" providerId="Windows Live" clId="Web-{613DB699-DF86-420A-9716-68B20FB18613}" dt="2025-03-22T05:16:59.933" v="55"/>
          <ac:spMkLst>
            <pc:docMk/>
            <pc:sldMk cId="3106792377" sldId="259"/>
            <ac:spMk id="7" creationId="{35DD4A2F-E794-AD54-FA50-AF7D2151719F}"/>
          </ac:spMkLst>
        </pc:spChg>
        <pc:spChg chg="add del">
          <ac:chgData name="nancyvazmorales@gmail.com" userId="11ce7c62fd7076cd" providerId="Windows Live" clId="Web-{613DB699-DF86-420A-9716-68B20FB18613}" dt="2025-03-22T05:13:31.782" v="51"/>
          <ac:spMkLst>
            <pc:docMk/>
            <pc:sldMk cId="3106792377" sldId="259"/>
            <ac:spMk id="10" creationId="{BD4C0BBB-0042-4603-A226-6117F3FD5B3C}"/>
          </ac:spMkLst>
        </pc:spChg>
        <pc:spChg chg="add del mod">
          <ac:chgData name="nancyvazmorales@gmail.com" userId="11ce7c62fd7076cd" providerId="Windows Live" clId="Web-{613DB699-DF86-420A-9716-68B20FB18613}" dt="2025-03-22T05:18:10.811" v="66"/>
          <ac:spMkLst>
            <pc:docMk/>
            <pc:sldMk cId="3106792377" sldId="259"/>
            <ac:spMk id="11" creationId="{4013C2A9-8A27-1C20-AB73-07E2688C5B3C}"/>
          </ac:spMkLst>
        </pc:spChg>
        <pc:spChg chg="add del">
          <ac:chgData name="nancyvazmorales@gmail.com" userId="11ce7c62fd7076cd" providerId="Windows Live" clId="Web-{613DB699-DF86-420A-9716-68B20FB18613}" dt="2025-03-22T05:13:31.782" v="51"/>
          <ac:spMkLst>
            <pc:docMk/>
            <pc:sldMk cId="3106792377" sldId="259"/>
            <ac:spMk id="12" creationId="{EC44F520-2598-460E-9F91-B02F60830CA2}"/>
          </ac:spMkLst>
        </pc:spChg>
        <pc:spChg chg="add del">
          <ac:chgData name="nancyvazmorales@gmail.com" userId="11ce7c62fd7076cd" providerId="Windows Live" clId="Web-{613DB699-DF86-420A-9716-68B20FB18613}" dt="2025-03-22T05:13:31.782" v="51"/>
          <ac:spMkLst>
            <pc:docMk/>
            <pc:sldMk cId="3106792377" sldId="259"/>
            <ac:spMk id="14" creationId="{6ACA6F80-D392-A64E-3CF8-F28F1CCEE67B}"/>
          </ac:spMkLst>
        </pc:spChg>
        <pc:spChg chg="add del">
          <ac:chgData name="nancyvazmorales@gmail.com" userId="11ce7c62fd7076cd" providerId="Windows Live" clId="Web-{613DB699-DF86-420A-9716-68B20FB18613}" dt="2025-03-22T05:13:31.782" v="51"/>
          <ac:spMkLst>
            <pc:docMk/>
            <pc:sldMk cId="3106792377" sldId="259"/>
            <ac:spMk id="16" creationId="{81097DDE-1D45-40A7-9F85-72AD9472A02D}"/>
          </ac:spMkLst>
        </pc:spChg>
        <pc:spChg chg="add del">
          <ac:chgData name="nancyvazmorales@gmail.com" userId="11ce7c62fd7076cd" providerId="Windows Live" clId="Web-{613DB699-DF86-420A-9716-68B20FB18613}" dt="2025-03-22T05:13:31.782" v="51"/>
          <ac:spMkLst>
            <pc:docMk/>
            <pc:sldMk cId="3106792377" sldId="259"/>
            <ac:spMk id="18" creationId="{415C4FE2-5362-FB30-4461-17307BE10C9C}"/>
          </ac:spMkLst>
        </pc:spChg>
        <pc:picChg chg="add del mod">
          <ac:chgData name="nancyvazmorales@gmail.com" userId="11ce7c62fd7076cd" providerId="Windows Live" clId="Web-{613DB699-DF86-420A-9716-68B20FB18613}" dt="2025-03-22T05:16:46.557" v="53"/>
          <ac:picMkLst>
            <pc:docMk/>
            <pc:sldMk cId="3106792377" sldId="259"/>
            <ac:picMk id="3" creationId="{6DAC1FB4-2741-8E62-A1A8-BDA91009C20F}"/>
          </ac:picMkLst>
        </pc:picChg>
        <pc:picChg chg="del mod ord">
          <ac:chgData name="nancyvazmorales@gmail.com" userId="11ce7c62fd7076cd" providerId="Windows Live" clId="Web-{613DB699-DF86-420A-9716-68B20FB18613}" dt="2025-03-22T05:16:48.354" v="54"/>
          <ac:picMkLst>
            <pc:docMk/>
            <pc:sldMk cId="3106792377" sldId="259"/>
            <ac:picMk id="5" creationId="{F3349765-F8EB-461B-9685-29309AA0D544}"/>
          </ac:picMkLst>
        </pc:picChg>
        <pc:picChg chg="add del mod ord">
          <ac:chgData name="nancyvazmorales@gmail.com" userId="11ce7c62fd7076cd" providerId="Windows Live" clId="Web-{613DB699-DF86-420A-9716-68B20FB18613}" dt="2025-03-22T05:18:10.186" v="65"/>
          <ac:picMkLst>
            <pc:docMk/>
            <pc:sldMk cId="3106792377" sldId="259"/>
            <ac:picMk id="8" creationId="{74CC099B-80B6-C187-51E5-0E0A062B731C}"/>
          </ac:picMkLst>
        </pc:picChg>
        <pc:picChg chg="add mod ord">
          <ac:chgData name="nancyvazmorales@gmail.com" userId="11ce7c62fd7076cd" providerId="Windows Live" clId="Web-{613DB699-DF86-420A-9716-68B20FB18613}" dt="2025-03-22T05:18:14.577" v="67" actId="1076"/>
          <ac:picMkLst>
            <pc:docMk/>
            <pc:sldMk cId="3106792377" sldId="259"/>
            <ac:picMk id="13" creationId="{F01E483D-012A-5467-A6A7-261C02E8D1F1}"/>
          </ac:picMkLst>
        </pc:picChg>
      </pc:sldChg>
      <pc:sldChg chg="addSp delSp modSp del mod modClrScheme delDesignElem chgLayout">
        <pc:chgData name="nancyvazmorales@gmail.com" userId="11ce7c62fd7076cd" providerId="Windows Live" clId="Web-{613DB699-DF86-420A-9716-68B20FB18613}" dt="2025-03-22T05:42:15.667" v="373"/>
        <pc:sldMkLst>
          <pc:docMk/>
          <pc:sldMk cId="1937984277" sldId="260"/>
        </pc:sldMkLst>
        <pc:spChg chg="mod ord">
          <ac:chgData name="nancyvazmorales@gmail.com" userId="11ce7c62fd7076cd" providerId="Windows Live" clId="Web-{613DB699-DF86-420A-9716-68B20FB18613}" dt="2025-03-22T05:13:31.782" v="51"/>
          <ac:spMkLst>
            <pc:docMk/>
            <pc:sldMk cId="1937984277" sldId="260"/>
            <ac:spMk id="2" creationId="{E795A099-D6CA-D4B7-BB32-EC0749D8AF4F}"/>
          </ac:spMkLst>
        </pc:spChg>
        <pc:spChg chg="mod ord">
          <ac:chgData name="nancyvazmorales@gmail.com" userId="11ce7c62fd7076cd" providerId="Windows Live" clId="Web-{613DB699-DF86-420A-9716-68B20FB18613}" dt="2025-03-22T05:13:31.782" v="51"/>
          <ac:spMkLst>
            <pc:docMk/>
            <pc:sldMk cId="1937984277" sldId="260"/>
            <ac:spMk id="3" creationId="{14B294BD-F05C-9036-DB97-CAD6EA65C7BE}"/>
          </ac:spMkLst>
        </pc:spChg>
        <pc:spChg chg="add del">
          <ac:chgData name="nancyvazmorales@gmail.com" userId="11ce7c62fd7076cd" providerId="Windows Live" clId="Web-{613DB699-DF86-420A-9716-68B20FB18613}" dt="2025-03-22T05:13:31.782" v="51"/>
          <ac:spMkLst>
            <pc:docMk/>
            <pc:sldMk cId="1937984277" sldId="260"/>
            <ac:spMk id="8" creationId="{45C5CC17-FF17-43CF-B073-D9051465D5CC}"/>
          </ac:spMkLst>
        </pc:spChg>
        <pc:spChg chg="add del">
          <ac:chgData name="nancyvazmorales@gmail.com" userId="11ce7c62fd7076cd" providerId="Windows Live" clId="Web-{613DB699-DF86-420A-9716-68B20FB18613}" dt="2025-03-22T05:13:31.782" v="51"/>
          <ac:spMkLst>
            <pc:docMk/>
            <pc:sldMk cId="1937984277" sldId="260"/>
            <ac:spMk id="10" creationId="{1EBE2DDC-0D14-44E6-A1AB-2EEC09507435}"/>
          </ac:spMkLst>
        </pc:spChg>
        <pc:spChg chg="add del">
          <ac:chgData name="nancyvazmorales@gmail.com" userId="11ce7c62fd7076cd" providerId="Windows Live" clId="Web-{613DB699-DF86-420A-9716-68B20FB18613}" dt="2025-03-22T05:13:31.782" v="51"/>
          <ac:spMkLst>
            <pc:docMk/>
            <pc:sldMk cId="1937984277" sldId="260"/>
            <ac:spMk id="12" creationId="{A8543D98-0AA2-43B4-B508-DC1DB7F3DC9A}"/>
          </ac:spMkLst>
        </pc:spChg>
        <pc:spChg chg="add del">
          <ac:chgData name="nancyvazmorales@gmail.com" userId="11ce7c62fd7076cd" providerId="Windows Live" clId="Web-{613DB699-DF86-420A-9716-68B20FB18613}" dt="2025-03-22T05:13:31.782" v="51"/>
          <ac:spMkLst>
            <pc:docMk/>
            <pc:sldMk cId="1937984277" sldId="260"/>
            <ac:spMk id="14" creationId="{89723C1D-9A1A-465B-8164-483BF5426613}"/>
          </ac:spMkLst>
        </pc:spChg>
        <pc:spChg chg="add del">
          <ac:chgData name="nancyvazmorales@gmail.com" userId="11ce7c62fd7076cd" providerId="Windows Live" clId="Web-{613DB699-DF86-420A-9716-68B20FB18613}" dt="2025-03-22T05:13:31.782" v="51"/>
          <ac:spMkLst>
            <pc:docMk/>
            <pc:sldMk cId="1937984277" sldId="260"/>
            <ac:spMk id="16" creationId="{A6680484-5F73-4078-85C2-415205B1A4C0}"/>
          </ac:spMkLst>
        </pc:spChg>
      </pc:sldChg>
      <pc:sldChg chg="addSp delSp modSp mod modClrScheme delDesignElem chgLayout">
        <pc:chgData name="nancyvazmorales@gmail.com" userId="11ce7c62fd7076cd" providerId="Windows Live" clId="Web-{613DB699-DF86-420A-9716-68B20FB18613}" dt="2025-03-22T05:42:28.214" v="376" actId="14100"/>
        <pc:sldMkLst>
          <pc:docMk/>
          <pc:sldMk cId="3887791705" sldId="261"/>
        </pc:sldMkLst>
        <pc:spChg chg="mod ord">
          <ac:chgData name="nancyvazmorales@gmail.com" userId="11ce7c62fd7076cd" providerId="Windows Live" clId="Web-{613DB699-DF86-420A-9716-68B20FB18613}" dt="2025-03-22T05:42:24.917" v="375" actId="1076"/>
          <ac:spMkLst>
            <pc:docMk/>
            <pc:sldMk cId="3887791705" sldId="261"/>
            <ac:spMk id="2" creationId="{6346BE3D-09D5-0F5A-6D65-D811E2F570CB}"/>
          </ac:spMkLst>
        </pc:spChg>
        <pc:spChg chg="mod ord">
          <ac:chgData name="nancyvazmorales@gmail.com" userId="11ce7c62fd7076cd" providerId="Windows Live" clId="Web-{613DB699-DF86-420A-9716-68B20FB18613}" dt="2025-03-22T05:42:28.214" v="376" actId="14100"/>
          <ac:spMkLst>
            <pc:docMk/>
            <pc:sldMk cId="3887791705" sldId="261"/>
            <ac:spMk id="4" creationId="{58195A26-4F81-0B6A-31AA-457091EC3E16}"/>
          </ac:spMkLst>
        </pc:spChg>
        <pc:spChg chg="add del">
          <ac:chgData name="nancyvazmorales@gmail.com" userId="11ce7c62fd7076cd" providerId="Windows Live" clId="Web-{613DB699-DF86-420A-9716-68B20FB18613}" dt="2025-03-22T05:13:31.782" v="51"/>
          <ac:spMkLst>
            <pc:docMk/>
            <pc:sldMk cId="3887791705" sldId="261"/>
            <ac:spMk id="10" creationId="{BD4C0BBB-0042-4603-A226-6117F3FD5B3C}"/>
          </ac:spMkLst>
        </pc:spChg>
        <pc:spChg chg="add del">
          <ac:chgData name="nancyvazmorales@gmail.com" userId="11ce7c62fd7076cd" providerId="Windows Live" clId="Web-{613DB699-DF86-420A-9716-68B20FB18613}" dt="2025-03-22T05:13:31.782" v="51"/>
          <ac:spMkLst>
            <pc:docMk/>
            <pc:sldMk cId="3887791705" sldId="261"/>
            <ac:spMk id="12" creationId="{EC44F520-2598-460E-9F91-B02F60830CA2}"/>
          </ac:spMkLst>
        </pc:spChg>
        <pc:spChg chg="add del">
          <ac:chgData name="nancyvazmorales@gmail.com" userId="11ce7c62fd7076cd" providerId="Windows Live" clId="Web-{613DB699-DF86-420A-9716-68B20FB18613}" dt="2025-03-22T05:13:31.782" v="51"/>
          <ac:spMkLst>
            <pc:docMk/>
            <pc:sldMk cId="3887791705" sldId="261"/>
            <ac:spMk id="14" creationId="{979E27D9-03C7-44E2-9FF8-15D0C8506AF7}"/>
          </ac:spMkLst>
        </pc:spChg>
        <pc:spChg chg="add del">
          <ac:chgData name="nancyvazmorales@gmail.com" userId="11ce7c62fd7076cd" providerId="Windows Live" clId="Web-{613DB699-DF86-420A-9716-68B20FB18613}" dt="2025-03-22T05:13:31.782" v="51"/>
          <ac:spMkLst>
            <pc:docMk/>
            <pc:sldMk cId="3887791705" sldId="261"/>
            <ac:spMk id="16" creationId="{EEBF1590-3B36-48EE-A89D-3B6F3CB256AB}"/>
          </ac:spMkLst>
        </pc:spChg>
        <pc:spChg chg="add del">
          <ac:chgData name="nancyvazmorales@gmail.com" userId="11ce7c62fd7076cd" providerId="Windows Live" clId="Web-{613DB699-DF86-420A-9716-68B20FB18613}" dt="2025-03-22T05:13:31.782" v="51"/>
          <ac:spMkLst>
            <pc:docMk/>
            <pc:sldMk cId="3887791705" sldId="261"/>
            <ac:spMk id="18" creationId="{AC8F6C8C-AB5A-4548-942D-E3FD40ACBC49}"/>
          </ac:spMkLst>
        </pc:spChg>
        <pc:picChg chg="mod ord">
          <ac:chgData name="nancyvazmorales@gmail.com" userId="11ce7c62fd7076cd" providerId="Windows Live" clId="Web-{613DB699-DF86-420A-9716-68B20FB18613}" dt="2025-03-22T05:13:31.782" v="51"/>
          <ac:picMkLst>
            <pc:docMk/>
            <pc:sldMk cId="3887791705" sldId="261"/>
            <ac:picMk id="5" creationId="{38A919B2-856A-42F6-B812-8D8F05DAECCE}"/>
          </ac:picMkLst>
        </pc:picChg>
      </pc:sldChg>
      <pc:sldChg chg="addSp delSp modSp mod modClrScheme delDesignElem chgLayout">
        <pc:chgData name="nancyvazmorales@gmail.com" userId="11ce7c62fd7076cd" providerId="Windows Live" clId="Web-{613DB699-DF86-420A-9716-68B20FB18613}" dt="2025-03-22T05:42:46.465" v="379" actId="14100"/>
        <pc:sldMkLst>
          <pc:docMk/>
          <pc:sldMk cId="2262989861" sldId="262"/>
        </pc:sldMkLst>
        <pc:spChg chg="mod ord">
          <ac:chgData name="nancyvazmorales@gmail.com" userId="11ce7c62fd7076cd" providerId="Windows Live" clId="Web-{613DB699-DF86-420A-9716-68B20FB18613}" dt="2025-03-22T05:42:43.449" v="378" actId="20577"/>
          <ac:spMkLst>
            <pc:docMk/>
            <pc:sldMk cId="2262989861" sldId="262"/>
            <ac:spMk id="2" creationId="{3C0DCC47-F1DC-DECE-EDA3-36944B1B6BD9}"/>
          </ac:spMkLst>
        </pc:spChg>
        <pc:spChg chg="mod ord">
          <ac:chgData name="nancyvazmorales@gmail.com" userId="11ce7c62fd7076cd" providerId="Windows Live" clId="Web-{613DB699-DF86-420A-9716-68B20FB18613}" dt="2025-03-22T05:42:46.465" v="379" actId="14100"/>
          <ac:spMkLst>
            <pc:docMk/>
            <pc:sldMk cId="2262989861" sldId="262"/>
            <ac:spMk id="3" creationId="{C01BE582-DF9B-0990-2ADC-C0F0CE117BDC}"/>
          </ac:spMkLst>
        </pc:spChg>
        <pc:spChg chg="add del">
          <ac:chgData name="nancyvazmorales@gmail.com" userId="11ce7c62fd7076cd" providerId="Windows Live" clId="Web-{613DB699-DF86-420A-9716-68B20FB18613}" dt="2025-03-22T05:13:31.782" v="51"/>
          <ac:spMkLst>
            <pc:docMk/>
            <pc:sldMk cId="2262989861" sldId="262"/>
            <ac:spMk id="8" creationId="{B6B36A41-BF38-4C0A-BA59-CDCE04AE6C90}"/>
          </ac:spMkLst>
        </pc:spChg>
        <pc:spChg chg="add del">
          <ac:chgData name="nancyvazmorales@gmail.com" userId="11ce7c62fd7076cd" providerId="Windows Live" clId="Web-{613DB699-DF86-420A-9716-68B20FB18613}" dt="2025-03-22T05:13:31.782" v="51"/>
          <ac:spMkLst>
            <pc:docMk/>
            <pc:sldMk cId="2262989861" sldId="262"/>
            <ac:spMk id="10" creationId="{92D36A8B-01FD-4675-9D35-FA0CC50FDCF8}"/>
          </ac:spMkLst>
        </pc:spChg>
        <pc:spChg chg="add del">
          <ac:chgData name="nancyvazmorales@gmail.com" userId="11ce7c62fd7076cd" providerId="Windows Live" clId="Web-{613DB699-DF86-420A-9716-68B20FB18613}" dt="2025-03-22T05:13:31.782" v="51"/>
          <ac:spMkLst>
            <pc:docMk/>
            <pc:sldMk cId="2262989861" sldId="262"/>
            <ac:spMk id="12" creationId="{726D76E8-086A-40F9-B995-AEFD77D9C089}"/>
          </ac:spMkLst>
        </pc:spChg>
      </pc:sldChg>
      <pc:sldChg chg="addSp delSp modSp mod modClrScheme delDesignElem chgLayout">
        <pc:chgData name="nancyvazmorales@gmail.com" userId="11ce7c62fd7076cd" providerId="Windows Live" clId="Web-{613DB699-DF86-420A-9716-68B20FB18613}" dt="2025-03-22T05:19:41.066" v="80" actId="20577"/>
        <pc:sldMkLst>
          <pc:docMk/>
          <pc:sldMk cId="3969167642" sldId="263"/>
        </pc:sldMkLst>
        <pc:spChg chg="mod ord">
          <ac:chgData name="nancyvazmorales@gmail.com" userId="11ce7c62fd7076cd" providerId="Windows Live" clId="Web-{613DB699-DF86-420A-9716-68B20FB18613}" dt="2025-03-22T05:19:41.066" v="80" actId="20577"/>
          <ac:spMkLst>
            <pc:docMk/>
            <pc:sldMk cId="3969167642" sldId="263"/>
            <ac:spMk id="2" creationId="{25B7A9D9-5C88-A9AC-612D-4F532DE0E1FA}"/>
          </ac:spMkLst>
        </pc:spChg>
        <pc:spChg chg="mod ord">
          <ac:chgData name="nancyvazmorales@gmail.com" userId="11ce7c62fd7076cd" providerId="Windows Live" clId="Web-{613DB699-DF86-420A-9716-68B20FB18613}" dt="2025-03-22T05:13:31.782" v="51"/>
          <ac:spMkLst>
            <pc:docMk/>
            <pc:sldMk cId="3969167642" sldId="263"/>
            <ac:spMk id="3" creationId="{D2E1D4AF-FD8B-FB8F-B659-2BA6F46943B4}"/>
          </ac:spMkLst>
        </pc:spChg>
        <pc:spChg chg="add del">
          <ac:chgData name="nancyvazmorales@gmail.com" userId="11ce7c62fd7076cd" providerId="Windows Live" clId="Web-{613DB699-DF86-420A-9716-68B20FB18613}" dt="2025-03-22T05:13:31.782" v="51"/>
          <ac:spMkLst>
            <pc:docMk/>
            <pc:sldMk cId="3969167642" sldId="263"/>
            <ac:spMk id="8" creationId="{B6B36A41-BF38-4C0A-BA59-CDCE04AE6C90}"/>
          </ac:spMkLst>
        </pc:spChg>
        <pc:spChg chg="add del">
          <ac:chgData name="nancyvazmorales@gmail.com" userId="11ce7c62fd7076cd" providerId="Windows Live" clId="Web-{613DB699-DF86-420A-9716-68B20FB18613}" dt="2025-03-22T05:13:31.782" v="51"/>
          <ac:spMkLst>
            <pc:docMk/>
            <pc:sldMk cId="3969167642" sldId="263"/>
            <ac:spMk id="10" creationId="{92D36A8B-01FD-4675-9D35-FA0CC50FDCF8}"/>
          </ac:spMkLst>
        </pc:spChg>
        <pc:spChg chg="add del">
          <ac:chgData name="nancyvazmorales@gmail.com" userId="11ce7c62fd7076cd" providerId="Windows Live" clId="Web-{613DB699-DF86-420A-9716-68B20FB18613}" dt="2025-03-22T05:13:31.782" v="51"/>
          <ac:spMkLst>
            <pc:docMk/>
            <pc:sldMk cId="3969167642" sldId="263"/>
            <ac:spMk id="12" creationId="{726D76E8-086A-40F9-B995-AEFD77D9C089}"/>
          </ac:spMkLst>
        </pc:spChg>
      </pc:sldChg>
      <pc:sldChg chg="addSp delSp modSp del">
        <pc:chgData name="nancyvazmorales@gmail.com" userId="11ce7c62fd7076cd" providerId="Windows Live" clId="Web-{613DB699-DF86-420A-9716-68B20FB18613}" dt="2025-03-22T05:11:33.245" v="44"/>
        <pc:sldMkLst>
          <pc:docMk/>
          <pc:sldMk cId="4169507108" sldId="264"/>
        </pc:sldMkLst>
        <pc:spChg chg="add del mod">
          <ac:chgData name="nancyvazmorales@gmail.com" userId="11ce7c62fd7076cd" providerId="Windows Live" clId="Web-{613DB699-DF86-420A-9716-68B20FB18613}" dt="2025-03-22T05:11:29.776" v="41" actId="20577"/>
          <ac:spMkLst>
            <pc:docMk/>
            <pc:sldMk cId="4169507108" sldId="264"/>
            <ac:spMk id="2" creationId="{24E73874-F516-B84B-64F0-0998A54ECBDA}"/>
          </ac:spMkLst>
        </pc:spChg>
        <pc:spChg chg="add del">
          <ac:chgData name="nancyvazmorales@gmail.com" userId="11ce7c62fd7076cd" providerId="Windows Live" clId="Web-{613DB699-DF86-420A-9716-68B20FB18613}" dt="2025-03-22T05:11:24.276" v="39"/>
          <ac:spMkLst>
            <pc:docMk/>
            <pc:sldMk cId="4169507108" sldId="264"/>
            <ac:spMk id="4" creationId="{A0F93AD7-527E-9026-2BE6-9E92521B7B1D}"/>
          </ac:spMkLst>
        </pc:spChg>
        <pc:spChg chg="add del mod">
          <ac:chgData name="nancyvazmorales@gmail.com" userId="11ce7c62fd7076cd" providerId="Windows Live" clId="Web-{613DB699-DF86-420A-9716-68B20FB18613}" dt="2025-03-22T05:10:58.384" v="27"/>
          <ac:spMkLst>
            <pc:docMk/>
            <pc:sldMk cId="4169507108" sldId="264"/>
            <ac:spMk id="6" creationId="{4B7FE49B-2E8C-E512-1ACB-6CBB1178CC2C}"/>
          </ac:spMkLst>
        </pc:spChg>
        <pc:spChg chg="add del mod">
          <ac:chgData name="nancyvazmorales@gmail.com" userId="11ce7c62fd7076cd" providerId="Windows Live" clId="Web-{613DB699-DF86-420A-9716-68B20FB18613}" dt="2025-03-22T05:10:58.384" v="26"/>
          <ac:spMkLst>
            <pc:docMk/>
            <pc:sldMk cId="4169507108" sldId="264"/>
            <ac:spMk id="8" creationId="{47690FAF-0E4A-B391-400D-406091946B6A}"/>
          </ac:spMkLst>
        </pc:spChg>
        <pc:spChg chg="add del mod">
          <ac:chgData name="nancyvazmorales@gmail.com" userId="11ce7c62fd7076cd" providerId="Windows Live" clId="Web-{613DB699-DF86-420A-9716-68B20FB18613}" dt="2025-03-22T05:10:58.384" v="25"/>
          <ac:spMkLst>
            <pc:docMk/>
            <pc:sldMk cId="4169507108" sldId="264"/>
            <ac:spMk id="11" creationId="{11AD1762-EF73-C83B-663C-454807E6F6D9}"/>
          </ac:spMkLst>
        </pc:spChg>
        <pc:spChg chg="add del mod">
          <ac:chgData name="nancyvazmorales@gmail.com" userId="11ce7c62fd7076cd" providerId="Windows Live" clId="Web-{613DB699-DF86-420A-9716-68B20FB18613}" dt="2025-03-22T05:11:03.853" v="33"/>
          <ac:spMkLst>
            <pc:docMk/>
            <pc:sldMk cId="4169507108" sldId="264"/>
            <ac:spMk id="15" creationId="{A7870882-48A0-9E37-AA63-0EA2F1F2D84E}"/>
          </ac:spMkLst>
        </pc:spChg>
        <pc:spChg chg="add del mod">
          <ac:chgData name="nancyvazmorales@gmail.com" userId="11ce7c62fd7076cd" providerId="Windows Live" clId="Web-{613DB699-DF86-420A-9716-68B20FB18613}" dt="2025-03-22T05:11:03.853" v="32"/>
          <ac:spMkLst>
            <pc:docMk/>
            <pc:sldMk cId="4169507108" sldId="264"/>
            <ac:spMk id="19" creationId="{F21D400F-BBF0-DFF7-7B3D-7D9E07AC1845}"/>
          </ac:spMkLst>
        </pc:spChg>
        <pc:spChg chg="add del mod">
          <ac:chgData name="nancyvazmorales@gmail.com" userId="11ce7c62fd7076cd" providerId="Windows Live" clId="Web-{613DB699-DF86-420A-9716-68B20FB18613}" dt="2025-03-22T05:11:03.853" v="31"/>
          <ac:spMkLst>
            <pc:docMk/>
            <pc:sldMk cId="4169507108" sldId="264"/>
            <ac:spMk id="22" creationId="{2B2492A5-8F88-D5CD-C39C-672A985A4D47}"/>
          </ac:spMkLst>
        </pc:spChg>
        <pc:spChg chg="add del mod">
          <ac:chgData name="nancyvazmorales@gmail.com" userId="11ce7c62fd7076cd" providerId="Windows Live" clId="Web-{613DB699-DF86-420A-9716-68B20FB18613}" dt="2025-03-22T05:11:21.854" v="38"/>
          <ac:spMkLst>
            <pc:docMk/>
            <pc:sldMk cId="4169507108" sldId="264"/>
            <ac:spMk id="24" creationId="{0AC938AA-7CA5-B9C8-9672-57F68EA08A1B}"/>
          </ac:spMkLst>
        </pc:spChg>
        <pc:spChg chg="add mod">
          <ac:chgData name="nancyvazmorales@gmail.com" userId="11ce7c62fd7076cd" providerId="Windows Live" clId="Web-{613DB699-DF86-420A-9716-68B20FB18613}" dt="2025-03-22T05:11:24.276" v="39"/>
          <ac:spMkLst>
            <pc:docMk/>
            <pc:sldMk cId="4169507108" sldId="264"/>
            <ac:spMk id="26" creationId="{A9A74768-A72F-9255-2AC8-AE5182DDC093}"/>
          </ac:spMkLst>
        </pc:spChg>
        <pc:picChg chg="add del mod">
          <ac:chgData name="nancyvazmorales@gmail.com" userId="11ce7c62fd7076cd" providerId="Windows Live" clId="Web-{613DB699-DF86-420A-9716-68B20FB18613}" dt="2025-03-22T05:11:06.228" v="34"/>
          <ac:picMkLst>
            <pc:docMk/>
            <pc:sldMk cId="4169507108" sldId="264"/>
            <ac:picMk id="5" creationId="{F105ABF9-BD88-485E-B7D0-F18CF75B6B4A}"/>
          </ac:picMkLst>
        </pc:picChg>
      </pc:sldChg>
      <pc:sldChg chg="addSp delSp modSp mod ord modClrScheme delDesignElem chgLayout">
        <pc:chgData name="nancyvazmorales@gmail.com" userId="11ce7c62fd7076cd" providerId="Windows Live" clId="Web-{613DB699-DF86-420A-9716-68B20FB18613}" dt="2025-03-22T05:43:39.155" v="384" actId="1076"/>
        <pc:sldMkLst>
          <pc:docMk/>
          <pc:sldMk cId="1631991530" sldId="265"/>
        </pc:sldMkLst>
        <pc:spChg chg="mod ord">
          <ac:chgData name="nancyvazmorales@gmail.com" userId="11ce7c62fd7076cd" providerId="Windows Live" clId="Web-{613DB699-DF86-420A-9716-68B20FB18613}" dt="2025-03-22T05:43:34.452" v="383" actId="1076"/>
          <ac:spMkLst>
            <pc:docMk/>
            <pc:sldMk cId="1631991530" sldId="265"/>
            <ac:spMk id="2" creationId="{3B22D82E-C82D-41AA-B75B-AE0768DB988C}"/>
          </ac:spMkLst>
        </pc:spChg>
        <pc:spChg chg="add del mod">
          <ac:chgData name="nancyvazmorales@gmail.com" userId="11ce7c62fd7076cd" providerId="Windows Live" clId="Web-{613DB699-DF86-420A-9716-68B20FB18613}" dt="2025-03-22T05:11:10.963" v="35"/>
          <ac:spMkLst>
            <pc:docMk/>
            <pc:sldMk cId="1631991530" sldId="265"/>
            <ac:spMk id="4" creationId="{CD677275-3525-8BBE-52FC-4587090B34D7}"/>
          </ac:spMkLst>
        </pc:spChg>
        <pc:spChg chg="add del mod">
          <ac:chgData name="nancyvazmorales@gmail.com" userId="11ce7c62fd7076cd" providerId="Windows Live" clId="Web-{613DB699-DF86-420A-9716-68B20FB18613}" dt="2025-03-22T05:10:14.819" v="12"/>
          <ac:spMkLst>
            <pc:docMk/>
            <pc:sldMk cId="1631991530" sldId="265"/>
            <ac:spMk id="6" creationId="{B40F030A-BA2D-8E83-885D-BD99963BDCE3}"/>
          </ac:spMkLst>
        </pc:spChg>
        <pc:spChg chg="add mod">
          <ac:chgData name="nancyvazmorales@gmail.com" userId="11ce7c62fd7076cd" providerId="Windows Live" clId="Web-{613DB699-DF86-420A-9716-68B20FB18613}" dt="2025-03-22T05:43:39.155" v="384" actId="1076"/>
          <ac:spMkLst>
            <pc:docMk/>
            <pc:sldMk cId="1631991530" sldId="265"/>
            <ac:spMk id="9" creationId="{A0F93AD7-527E-9026-2BE6-9E92521B7B1D}"/>
          </ac:spMkLst>
        </pc:spChg>
        <pc:spChg chg="add del">
          <ac:chgData name="nancyvazmorales@gmail.com" userId="11ce7c62fd7076cd" providerId="Windows Live" clId="Web-{613DB699-DF86-420A-9716-68B20FB18613}" dt="2025-03-22T05:13:31.782" v="51"/>
          <ac:spMkLst>
            <pc:docMk/>
            <pc:sldMk cId="1631991530" sldId="265"/>
            <ac:spMk id="10" creationId="{BD4C0BBB-0042-4603-A226-6117F3FD5B3C}"/>
          </ac:spMkLst>
        </pc:spChg>
        <pc:spChg chg="add del">
          <ac:chgData name="nancyvazmorales@gmail.com" userId="11ce7c62fd7076cd" providerId="Windows Live" clId="Web-{613DB699-DF86-420A-9716-68B20FB18613}" dt="2025-03-22T05:13:31.782" v="51"/>
          <ac:spMkLst>
            <pc:docMk/>
            <pc:sldMk cId="1631991530" sldId="265"/>
            <ac:spMk id="12" creationId="{EC44F520-2598-460E-9F91-B02F60830CA2}"/>
          </ac:spMkLst>
        </pc:spChg>
        <pc:spChg chg="add del">
          <ac:chgData name="nancyvazmorales@gmail.com" userId="11ce7c62fd7076cd" providerId="Windows Live" clId="Web-{613DB699-DF86-420A-9716-68B20FB18613}" dt="2025-03-22T05:13:31.782" v="51"/>
          <ac:spMkLst>
            <pc:docMk/>
            <pc:sldMk cId="1631991530" sldId="265"/>
            <ac:spMk id="14" creationId="{11D6A2A3-F101-46F7-8B6F-1C699CAFE9AD}"/>
          </ac:spMkLst>
        </pc:spChg>
        <pc:spChg chg="add del">
          <ac:chgData name="nancyvazmorales@gmail.com" userId="11ce7c62fd7076cd" providerId="Windows Live" clId="Web-{613DB699-DF86-420A-9716-68B20FB18613}" dt="2025-03-22T05:13:31.782" v="51"/>
          <ac:spMkLst>
            <pc:docMk/>
            <pc:sldMk cId="1631991530" sldId="265"/>
            <ac:spMk id="16" creationId="{529E760E-527D-4053-A309-F2BDE12501CD}"/>
          </ac:spMkLst>
        </pc:spChg>
        <pc:spChg chg="add del">
          <ac:chgData name="nancyvazmorales@gmail.com" userId="11ce7c62fd7076cd" providerId="Windows Live" clId="Web-{613DB699-DF86-420A-9716-68B20FB18613}" dt="2025-03-22T05:13:31.782" v="51"/>
          <ac:spMkLst>
            <pc:docMk/>
            <pc:sldMk cId="1631991530" sldId="265"/>
            <ac:spMk id="18" creationId="{4153D448-4ED1-429A-A28C-8316DE7CAF7E}"/>
          </ac:spMkLst>
        </pc:spChg>
        <pc:picChg chg="del">
          <ac:chgData name="nancyvazmorales@gmail.com" userId="11ce7c62fd7076cd" providerId="Windows Live" clId="Web-{613DB699-DF86-420A-9716-68B20FB18613}" dt="2025-03-22T05:07:30.702" v="4"/>
          <ac:picMkLst>
            <pc:docMk/>
            <pc:sldMk cId="1631991530" sldId="265"/>
            <ac:picMk id="5" creationId="{32032861-4008-4B98-ABA3-B2E4072C3334}"/>
          </ac:picMkLst>
        </pc:picChg>
        <pc:picChg chg="add del mod ord">
          <ac:chgData name="nancyvazmorales@gmail.com" userId="11ce7c62fd7076cd" providerId="Windows Live" clId="Web-{613DB699-DF86-420A-9716-68B20FB18613}" dt="2025-03-22T05:10:55.884" v="24"/>
          <ac:picMkLst>
            <pc:docMk/>
            <pc:sldMk cId="1631991530" sldId="265"/>
            <ac:picMk id="7" creationId="{A46D95B4-6836-1EDB-AE92-238A6763DA4A}"/>
          </ac:picMkLst>
        </pc:picChg>
        <pc:picChg chg="add mod ord">
          <ac:chgData name="nancyvazmorales@gmail.com" userId="11ce7c62fd7076cd" providerId="Windows Live" clId="Web-{613DB699-DF86-420A-9716-68B20FB18613}" dt="2025-03-22T05:43:26.202" v="380" actId="1076"/>
          <ac:picMkLst>
            <pc:docMk/>
            <pc:sldMk cId="1631991530" sldId="265"/>
            <ac:picMk id="8" creationId="{4508F7F5-F372-611F-F9F8-0BEFDC2C7612}"/>
          </ac:picMkLst>
        </pc:picChg>
      </pc:sldChg>
      <pc:sldChg chg="addSp delSp modSp mod modClrScheme delDesignElem chgLayout">
        <pc:chgData name="nancyvazmorales@gmail.com" userId="11ce7c62fd7076cd" providerId="Windows Live" clId="Web-{613DB699-DF86-420A-9716-68B20FB18613}" dt="2025-03-22T05:23:43.156" v="113" actId="1076"/>
        <pc:sldMkLst>
          <pc:docMk/>
          <pc:sldMk cId="1316677039" sldId="266"/>
        </pc:sldMkLst>
        <pc:spChg chg="mod ord">
          <ac:chgData name="nancyvazmorales@gmail.com" userId="11ce7c62fd7076cd" providerId="Windows Live" clId="Web-{613DB699-DF86-420A-9716-68B20FB18613}" dt="2025-03-22T05:23:11.498" v="109" actId="1076"/>
          <ac:spMkLst>
            <pc:docMk/>
            <pc:sldMk cId="1316677039" sldId="266"/>
            <ac:spMk id="2" creationId="{2AA0841B-157B-51EB-695F-7A482B7DDEBD}"/>
          </ac:spMkLst>
        </pc:spChg>
        <pc:spChg chg="mod ord">
          <ac:chgData name="nancyvazmorales@gmail.com" userId="11ce7c62fd7076cd" providerId="Windows Live" clId="Web-{613DB699-DF86-420A-9716-68B20FB18613}" dt="2025-03-22T05:22:32.527" v="96" actId="1076"/>
          <ac:spMkLst>
            <pc:docMk/>
            <pc:sldMk cId="1316677039" sldId="266"/>
            <ac:spMk id="4" creationId="{541ECD70-5E3B-6F0F-2F8F-DEF0F0F8BEBA}"/>
          </ac:spMkLst>
        </pc:spChg>
        <pc:spChg chg="add del">
          <ac:chgData name="nancyvazmorales@gmail.com" userId="11ce7c62fd7076cd" providerId="Windows Live" clId="Web-{613DB699-DF86-420A-9716-68B20FB18613}" dt="2025-03-22T05:13:31.782" v="51"/>
          <ac:spMkLst>
            <pc:docMk/>
            <pc:sldMk cId="1316677039" sldId="266"/>
            <ac:spMk id="10" creationId="{BD4C0BBB-0042-4603-A226-6117F3FD5B3C}"/>
          </ac:spMkLst>
        </pc:spChg>
        <pc:spChg chg="add del">
          <ac:chgData name="nancyvazmorales@gmail.com" userId="11ce7c62fd7076cd" providerId="Windows Live" clId="Web-{613DB699-DF86-420A-9716-68B20FB18613}" dt="2025-03-22T05:13:31.782" v="51"/>
          <ac:spMkLst>
            <pc:docMk/>
            <pc:sldMk cId="1316677039" sldId="266"/>
            <ac:spMk id="12" creationId="{EC44F520-2598-460E-9F91-B02F60830CA2}"/>
          </ac:spMkLst>
        </pc:spChg>
        <pc:spChg chg="add del">
          <ac:chgData name="nancyvazmorales@gmail.com" userId="11ce7c62fd7076cd" providerId="Windows Live" clId="Web-{613DB699-DF86-420A-9716-68B20FB18613}" dt="2025-03-22T05:13:31.782" v="51"/>
          <ac:spMkLst>
            <pc:docMk/>
            <pc:sldMk cId="1316677039" sldId="266"/>
            <ac:spMk id="14" creationId="{11D6A2A3-F101-46F7-8B6F-1C699CAFE9AD}"/>
          </ac:spMkLst>
        </pc:spChg>
        <pc:spChg chg="add del">
          <ac:chgData name="nancyvazmorales@gmail.com" userId="11ce7c62fd7076cd" providerId="Windows Live" clId="Web-{613DB699-DF86-420A-9716-68B20FB18613}" dt="2025-03-22T05:13:31.782" v="51"/>
          <ac:spMkLst>
            <pc:docMk/>
            <pc:sldMk cId="1316677039" sldId="266"/>
            <ac:spMk id="16" creationId="{529E760E-527D-4053-A309-F2BDE12501CD}"/>
          </ac:spMkLst>
        </pc:spChg>
        <pc:spChg chg="add del">
          <ac:chgData name="nancyvazmorales@gmail.com" userId="11ce7c62fd7076cd" providerId="Windows Live" clId="Web-{613DB699-DF86-420A-9716-68B20FB18613}" dt="2025-03-22T05:13:31.782" v="51"/>
          <ac:spMkLst>
            <pc:docMk/>
            <pc:sldMk cId="1316677039" sldId="266"/>
            <ac:spMk id="18" creationId="{4153D448-4ED1-429A-A28C-8316DE7CAF7E}"/>
          </ac:spMkLst>
        </pc:spChg>
        <pc:picChg chg="mod ord">
          <ac:chgData name="nancyvazmorales@gmail.com" userId="11ce7c62fd7076cd" providerId="Windows Live" clId="Web-{613DB699-DF86-420A-9716-68B20FB18613}" dt="2025-03-22T05:23:43.156" v="113" actId="1076"/>
          <ac:picMkLst>
            <pc:docMk/>
            <pc:sldMk cId="1316677039" sldId="266"/>
            <ac:picMk id="5" creationId="{858B11AB-1588-4988-AD01-F018853E5212}"/>
          </ac:picMkLst>
        </pc:picChg>
      </pc:sldChg>
      <pc:sldChg chg="addSp delSp modSp mod modClrScheme delDesignElem chgLayout">
        <pc:chgData name="nancyvazmorales@gmail.com" userId="11ce7c62fd7076cd" providerId="Windows Live" clId="Web-{613DB699-DF86-420A-9716-68B20FB18613}" dt="2025-03-22T05:26:19.214" v="143" actId="20577"/>
        <pc:sldMkLst>
          <pc:docMk/>
          <pc:sldMk cId="674871309" sldId="267"/>
        </pc:sldMkLst>
        <pc:spChg chg="mod ord">
          <ac:chgData name="nancyvazmorales@gmail.com" userId="11ce7c62fd7076cd" providerId="Windows Live" clId="Web-{613DB699-DF86-420A-9716-68B20FB18613}" dt="2025-03-22T05:25:16.179" v="136" actId="1076"/>
          <ac:spMkLst>
            <pc:docMk/>
            <pc:sldMk cId="674871309" sldId="267"/>
            <ac:spMk id="2" creationId="{42042872-DF18-F56F-DD60-8225A72CDD70}"/>
          </ac:spMkLst>
        </pc:spChg>
        <pc:spChg chg="mod ord">
          <ac:chgData name="nancyvazmorales@gmail.com" userId="11ce7c62fd7076cd" providerId="Windows Live" clId="Web-{613DB699-DF86-420A-9716-68B20FB18613}" dt="2025-03-22T05:26:19.214" v="143" actId="20577"/>
          <ac:spMkLst>
            <pc:docMk/>
            <pc:sldMk cId="674871309" sldId="267"/>
            <ac:spMk id="4" creationId="{5D1642A6-8926-ABBD-FF40-BB370FA0F087}"/>
          </ac:spMkLst>
        </pc:spChg>
        <pc:spChg chg="add del">
          <ac:chgData name="nancyvazmorales@gmail.com" userId="11ce7c62fd7076cd" providerId="Windows Live" clId="Web-{613DB699-DF86-420A-9716-68B20FB18613}" dt="2025-03-22T05:13:31.782" v="51"/>
          <ac:spMkLst>
            <pc:docMk/>
            <pc:sldMk cId="674871309" sldId="267"/>
            <ac:spMk id="10" creationId="{BD4C0BBB-0042-4603-A226-6117F3FD5B3C}"/>
          </ac:spMkLst>
        </pc:spChg>
        <pc:spChg chg="add del">
          <ac:chgData name="nancyvazmorales@gmail.com" userId="11ce7c62fd7076cd" providerId="Windows Live" clId="Web-{613DB699-DF86-420A-9716-68B20FB18613}" dt="2025-03-22T05:13:31.782" v="51"/>
          <ac:spMkLst>
            <pc:docMk/>
            <pc:sldMk cId="674871309" sldId="267"/>
            <ac:spMk id="12" creationId="{EC44F520-2598-460E-9F91-B02F60830CA2}"/>
          </ac:spMkLst>
        </pc:spChg>
        <pc:spChg chg="add del">
          <ac:chgData name="nancyvazmorales@gmail.com" userId="11ce7c62fd7076cd" providerId="Windows Live" clId="Web-{613DB699-DF86-420A-9716-68B20FB18613}" dt="2025-03-22T05:13:31.782" v="51"/>
          <ac:spMkLst>
            <pc:docMk/>
            <pc:sldMk cId="674871309" sldId="267"/>
            <ac:spMk id="14" creationId="{11D6A2A3-F101-46F7-8B6F-1C699CAFE9AD}"/>
          </ac:spMkLst>
        </pc:spChg>
        <pc:spChg chg="add del">
          <ac:chgData name="nancyvazmorales@gmail.com" userId="11ce7c62fd7076cd" providerId="Windows Live" clId="Web-{613DB699-DF86-420A-9716-68B20FB18613}" dt="2025-03-22T05:13:31.782" v="51"/>
          <ac:spMkLst>
            <pc:docMk/>
            <pc:sldMk cId="674871309" sldId="267"/>
            <ac:spMk id="16" creationId="{529E760E-527D-4053-A309-F2BDE12501CD}"/>
          </ac:spMkLst>
        </pc:spChg>
        <pc:spChg chg="add del">
          <ac:chgData name="nancyvazmorales@gmail.com" userId="11ce7c62fd7076cd" providerId="Windows Live" clId="Web-{613DB699-DF86-420A-9716-68B20FB18613}" dt="2025-03-22T05:13:31.782" v="51"/>
          <ac:spMkLst>
            <pc:docMk/>
            <pc:sldMk cId="674871309" sldId="267"/>
            <ac:spMk id="18" creationId="{4153D448-4ED1-429A-A28C-8316DE7CAF7E}"/>
          </ac:spMkLst>
        </pc:spChg>
        <pc:picChg chg="mod ord">
          <ac:chgData name="nancyvazmorales@gmail.com" userId="11ce7c62fd7076cd" providerId="Windows Live" clId="Web-{613DB699-DF86-420A-9716-68B20FB18613}" dt="2025-03-22T05:25:43.478" v="139" actId="1076"/>
          <ac:picMkLst>
            <pc:docMk/>
            <pc:sldMk cId="674871309" sldId="267"/>
            <ac:picMk id="5" creationId="{20DF9ED6-6C20-4B25-AECB-F5EFE885256D}"/>
          </ac:picMkLst>
        </pc:picChg>
      </pc:sldChg>
      <pc:sldChg chg="addSp delSp modSp mod modClrScheme delDesignElem chgLayout">
        <pc:chgData name="nancyvazmorales@gmail.com" userId="11ce7c62fd7076cd" providerId="Windows Live" clId="Web-{613DB699-DF86-420A-9716-68B20FB18613}" dt="2025-03-22T05:26:42.637" v="151" actId="14100"/>
        <pc:sldMkLst>
          <pc:docMk/>
          <pc:sldMk cId="3558914403" sldId="268"/>
        </pc:sldMkLst>
        <pc:spChg chg="mod ord">
          <ac:chgData name="nancyvazmorales@gmail.com" userId="11ce7c62fd7076cd" providerId="Windows Live" clId="Web-{613DB699-DF86-420A-9716-68B20FB18613}" dt="2025-03-22T05:26:42.637" v="151" actId="14100"/>
          <ac:spMkLst>
            <pc:docMk/>
            <pc:sldMk cId="3558914403" sldId="268"/>
            <ac:spMk id="2" creationId="{A7982D5A-4C98-4BEB-30E1-9C0C22540DA2}"/>
          </ac:spMkLst>
        </pc:spChg>
        <pc:spChg chg="mod ord">
          <ac:chgData name="nancyvazmorales@gmail.com" userId="11ce7c62fd7076cd" providerId="Windows Live" clId="Web-{613DB699-DF86-420A-9716-68B20FB18613}" dt="2025-03-22T05:26:23.198" v="144" actId="1076"/>
          <ac:spMkLst>
            <pc:docMk/>
            <pc:sldMk cId="3558914403" sldId="268"/>
            <ac:spMk id="4" creationId="{8683B5DB-031F-AEA7-7339-31D97C139735}"/>
          </ac:spMkLst>
        </pc:spChg>
        <pc:spChg chg="add del">
          <ac:chgData name="nancyvazmorales@gmail.com" userId="11ce7c62fd7076cd" providerId="Windows Live" clId="Web-{613DB699-DF86-420A-9716-68B20FB18613}" dt="2025-03-22T05:13:31.782" v="51"/>
          <ac:spMkLst>
            <pc:docMk/>
            <pc:sldMk cId="3558914403" sldId="268"/>
            <ac:spMk id="10" creationId="{BD4C0BBB-0042-4603-A226-6117F3FD5B3C}"/>
          </ac:spMkLst>
        </pc:spChg>
        <pc:spChg chg="add del">
          <ac:chgData name="nancyvazmorales@gmail.com" userId="11ce7c62fd7076cd" providerId="Windows Live" clId="Web-{613DB699-DF86-420A-9716-68B20FB18613}" dt="2025-03-22T05:13:31.782" v="51"/>
          <ac:spMkLst>
            <pc:docMk/>
            <pc:sldMk cId="3558914403" sldId="268"/>
            <ac:spMk id="12" creationId="{EC44F520-2598-460E-9F91-B02F60830CA2}"/>
          </ac:spMkLst>
        </pc:spChg>
        <pc:spChg chg="add del">
          <ac:chgData name="nancyvazmorales@gmail.com" userId="11ce7c62fd7076cd" providerId="Windows Live" clId="Web-{613DB699-DF86-420A-9716-68B20FB18613}" dt="2025-03-22T05:13:31.782" v="51"/>
          <ac:spMkLst>
            <pc:docMk/>
            <pc:sldMk cId="3558914403" sldId="268"/>
            <ac:spMk id="14" creationId="{11D6A2A3-F101-46F7-8B6F-1C699CAFE9AD}"/>
          </ac:spMkLst>
        </pc:spChg>
        <pc:spChg chg="add del">
          <ac:chgData name="nancyvazmorales@gmail.com" userId="11ce7c62fd7076cd" providerId="Windows Live" clId="Web-{613DB699-DF86-420A-9716-68B20FB18613}" dt="2025-03-22T05:13:31.782" v="51"/>
          <ac:spMkLst>
            <pc:docMk/>
            <pc:sldMk cId="3558914403" sldId="268"/>
            <ac:spMk id="16" creationId="{529E760E-527D-4053-A309-F2BDE12501CD}"/>
          </ac:spMkLst>
        </pc:spChg>
        <pc:spChg chg="add del">
          <ac:chgData name="nancyvazmorales@gmail.com" userId="11ce7c62fd7076cd" providerId="Windows Live" clId="Web-{613DB699-DF86-420A-9716-68B20FB18613}" dt="2025-03-22T05:13:31.782" v="51"/>
          <ac:spMkLst>
            <pc:docMk/>
            <pc:sldMk cId="3558914403" sldId="268"/>
            <ac:spMk id="18" creationId="{4153D448-4ED1-429A-A28C-8316DE7CAF7E}"/>
          </ac:spMkLst>
        </pc:spChg>
        <pc:picChg chg="mod ord">
          <ac:chgData name="nancyvazmorales@gmail.com" userId="11ce7c62fd7076cd" providerId="Windows Live" clId="Web-{613DB699-DF86-420A-9716-68B20FB18613}" dt="2025-03-22T05:26:30.558" v="147" actId="1076"/>
          <ac:picMkLst>
            <pc:docMk/>
            <pc:sldMk cId="3558914403" sldId="268"/>
            <ac:picMk id="5" creationId="{E65410C7-5C57-4D65-9DBB-44B334FCF898}"/>
          </ac:picMkLst>
        </pc:picChg>
      </pc:sldChg>
      <pc:sldChg chg="addSp delSp modSp mod modClrScheme delDesignElem chgLayout">
        <pc:chgData name="nancyvazmorales@gmail.com" userId="11ce7c62fd7076cd" providerId="Windows Live" clId="Web-{613DB699-DF86-420A-9716-68B20FB18613}" dt="2025-03-22T05:44:57.769" v="391" actId="1076"/>
        <pc:sldMkLst>
          <pc:docMk/>
          <pc:sldMk cId="950294409" sldId="269"/>
        </pc:sldMkLst>
        <pc:spChg chg="mod ord">
          <ac:chgData name="nancyvazmorales@gmail.com" userId="11ce7c62fd7076cd" providerId="Windows Live" clId="Web-{613DB699-DF86-420A-9716-68B20FB18613}" dt="2025-03-22T05:27:05.372" v="155" actId="1076"/>
          <ac:spMkLst>
            <pc:docMk/>
            <pc:sldMk cId="950294409" sldId="269"/>
            <ac:spMk id="2" creationId="{EDDB7F4D-1A4F-B12E-7D7D-0290B7443075}"/>
          </ac:spMkLst>
        </pc:spChg>
        <pc:spChg chg="add del">
          <ac:chgData name="nancyvazmorales@gmail.com" userId="11ce7c62fd7076cd" providerId="Windows Live" clId="Web-{613DB699-DF86-420A-9716-68B20FB18613}" dt="2025-03-22T05:13:31.782" v="51"/>
          <ac:spMkLst>
            <pc:docMk/>
            <pc:sldMk cId="950294409" sldId="269"/>
            <ac:spMk id="10" creationId="{06E6C0C3-A448-4D8B-86C7-3C83B7E4A600}"/>
          </ac:spMkLst>
        </pc:spChg>
        <pc:spChg chg="add del">
          <ac:chgData name="nancyvazmorales@gmail.com" userId="11ce7c62fd7076cd" providerId="Windows Live" clId="Web-{613DB699-DF86-420A-9716-68B20FB18613}" dt="2025-03-22T05:13:31.782" v="51"/>
          <ac:spMkLst>
            <pc:docMk/>
            <pc:sldMk cId="950294409" sldId="269"/>
            <ac:spMk id="12" creationId="{EF1326A3-CBDD-4503-8C40-806B4ABF4F2A}"/>
          </ac:spMkLst>
        </pc:spChg>
        <pc:spChg chg="add del">
          <ac:chgData name="nancyvazmorales@gmail.com" userId="11ce7c62fd7076cd" providerId="Windows Live" clId="Web-{613DB699-DF86-420A-9716-68B20FB18613}" dt="2025-03-22T05:13:31.782" v="51"/>
          <ac:spMkLst>
            <pc:docMk/>
            <pc:sldMk cId="950294409" sldId="269"/>
            <ac:spMk id="14" creationId="{5910698D-E436-464E-9DE4-F9FB349FD9E6}"/>
          </ac:spMkLst>
        </pc:spChg>
        <pc:graphicFrameChg chg="mod ord modGraphic">
          <ac:chgData name="nancyvazmorales@gmail.com" userId="11ce7c62fd7076cd" providerId="Windows Live" clId="Web-{613DB699-DF86-420A-9716-68B20FB18613}" dt="2025-03-22T05:44:57.769" v="391" actId="1076"/>
          <ac:graphicFrameMkLst>
            <pc:docMk/>
            <pc:sldMk cId="950294409" sldId="269"/>
            <ac:graphicFrameMk id="5" creationId="{10E50E9F-E6E3-4021-A9D0-E7B3206C9089}"/>
          </ac:graphicFrameMkLst>
        </pc:graphicFrameChg>
      </pc:sldChg>
      <pc:sldChg chg="addSp delSp modSp mod modClrScheme delDesignElem chgLayout">
        <pc:chgData name="nancyvazmorales@gmail.com" userId="11ce7c62fd7076cd" providerId="Windows Live" clId="Web-{613DB699-DF86-420A-9716-68B20FB18613}" dt="2025-03-22T05:13:31.782" v="51"/>
        <pc:sldMkLst>
          <pc:docMk/>
          <pc:sldMk cId="1709917458" sldId="270"/>
        </pc:sldMkLst>
        <pc:spChg chg="mod ord">
          <ac:chgData name="nancyvazmorales@gmail.com" userId="11ce7c62fd7076cd" providerId="Windows Live" clId="Web-{613DB699-DF86-420A-9716-68B20FB18613}" dt="2025-03-22T05:13:31.782" v="51"/>
          <ac:spMkLst>
            <pc:docMk/>
            <pc:sldMk cId="1709917458" sldId="270"/>
            <ac:spMk id="2" creationId="{207D9ACD-DD80-7320-7A57-F6C22BE79DF7}"/>
          </ac:spMkLst>
        </pc:spChg>
        <pc:spChg chg="add del">
          <ac:chgData name="nancyvazmorales@gmail.com" userId="11ce7c62fd7076cd" providerId="Windows Live" clId="Web-{613DB699-DF86-420A-9716-68B20FB18613}" dt="2025-03-22T05:13:31.782" v="51"/>
          <ac:spMkLst>
            <pc:docMk/>
            <pc:sldMk cId="1709917458" sldId="270"/>
            <ac:spMk id="9" creationId="{BD4C0BBB-0042-4603-A226-6117F3FD5B3C}"/>
          </ac:spMkLst>
        </pc:spChg>
        <pc:spChg chg="add del">
          <ac:chgData name="nancyvazmorales@gmail.com" userId="11ce7c62fd7076cd" providerId="Windows Live" clId="Web-{613DB699-DF86-420A-9716-68B20FB18613}" dt="2025-03-22T05:13:31.782" v="51"/>
          <ac:spMkLst>
            <pc:docMk/>
            <pc:sldMk cId="1709917458" sldId="270"/>
            <ac:spMk id="11" creationId="{EC44F520-2598-460E-9F91-B02F60830CA2}"/>
          </ac:spMkLst>
        </pc:spChg>
        <pc:spChg chg="add del">
          <ac:chgData name="nancyvazmorales@gmail.com" userId="11ce7c62fd7076cd" providerId="Windows Live" clId="Web-{613DB699-DF86-420A-9716-68B20FB18613}" dt="2025-03-22T05:13:31.782" v="51"/>
          <ac:spMkLst>
            <pc:docMk/>
            <pc:sldMk cId="1709917458" sldId="270"/>
            <ac:spMk id="13" creationId="{1DBC8414-BE7E-4B6C-A114-B2C3795C883F}"/>
          </ac:spMkLst>
        </pc:spChg>
        <pc:spChg chg="add del">
          <ac:chgData name="nancyvazmorales@gmail.com" userId="11ce7c62fd7076cd" providerId="Windows Live" clId="Web-{613DB699-DF86-420A-9716-68B20FB18613}" dt="2025-03-22T05:13:31.782" v="51"/>
          <ac:spMkLst>
            <pc:docMk/>
            <pc:sldMk cId="1709917458" sldId="270"/>
            <ac:spMk id="15" creationId="{0EC398C5-5C2E-4038-9DB3-DE2B5A9BEFFB}"/>
          </ac:spMkLst>
        </pc:spChg>
        <pc:spChg chg="add del">
          <ac:chgData name="nancyvazmorales@gmail.com" userId="11ce7c62fd7076cd" providerId="Windows Live" clId="Web-{613DB699-DF86-420A-9716-68B20FB18613}" dt="2025-03-22T05:13:31.782" v="51"/>
          <ac:spMkLst>
            <pc:docMk/>
            <pc:sldMk cId="1709917458" sldId="270"/>
            <ac:spMk id="17" creationId="{A2F10B26-073B-4B10-8AAA-161242DD82B0}"/>
          </ac:spMkLst>
        </pc:spChg>
        <pc:spChg chg="add del">
          <ac:chgData name="nancyvazmorales@gmail.com" userId="11ce7c62fd7076cd" providerId="Windows Live" clId="Web-{613DB699-DF86-420A-9716-68B20FB18613}" dt="2025-03-22T05:13:31.782" v="51"/>
          <ac:spMkLst>
            <pc:docMk/>
            <pc:sldMk cId="1709917458" sldId="270"/>
            <ac:spMk id="19" creationId="{610DBBC7-698F-4A54-B1CB-A99F9CC356DF}"/>
          </ac:spMkLst>
        </pc:spChg>
        <pc:spChg chg="add del">
          <ac:chgData name="nancyvazmorales@gmail.com" userId="11ce7c62fd7076cd" providerId="Windows Live" clId="Web-{613DB699-DF86-420A-9716-68B20FB18613}" dt="2025-03-22T05:13:31.782" v="51"/>
          <ac:spMkLst>
            <pc:docMk/>
            <pc:sldMk cId="1709917458" sldId="270"/>
            <ac:spMk id="21" creationId="{DE6E822A-8BCF-432C-83E6-BBE821476CD4}"/>
          </ac:spMkLst>
        </pc:spChg>
        <pc:picChg chg="mod ord">
          <ac:chgData name="nancyvazmorales@gmail.com" userId="11ce7c62fd7076cd" providerId="Windows Live" clId="Web-{613DB699-DF86-420A-9716-68B20FB18613}" dt="2025-03-22T05:13:31.782" v="51"/>
          <ac:picMkLst>
            <pc:docMk/>
            <pc:sldMk cId="1709917458" sldId="270"/>
            <ac:picMk id="4" creationId="{4D5428F8-A8C0-4D5D-82AC-8544512A5D1B}"/>
          </ac:picMkLst>
        </pc:picChg>
      </pc:sldChg>
      <pc:sldChg chg="addSp delSp modSp mod ord modClrScheme delDesignElem chgLayout">
        <pc:chgData name="nancyvazmorales@gmail.com" userId="11ce7c62fd7076cd" providerId="Windows Live" clId="Web-{613DB699-DF86-420A-9716-68B20FB18613}" dt="2025-03-22T05:21:17.946" v="89"/>
        <pc:sldMkLst>
          <pc:docMk/>
          <pc:sldMk cId="40151230" sldId="271"/>
        </pc:sldMkLst>
        <pc:spChg chg="mod ord">
          <ac:chgData name="nancyvazmorales@gmail.com" userId="11ce7c62fd7076cd" providerId="Windows Live" clId="Web-{613DB699-DF86-420A-9716-68B20FB18613}" dt="2025-03-22T05:13:31.782" v="51"/>
          <ac:spMkLst>
            <pc:docMk/>
            <pc:sldMk cId="40151230" sldId="271"/>
            <ac:spMk id="2" creationId="{494B2569-3546-2AB7-E88A-33FEE3DF2189}"/>
          </ac:spMkLst>
        </pc:spChg>
        <pc:spChg chg="add del">
          <ac:chgData name="nancyvazmorales@gmail.com" userId="11ce7c62fd7076cd" providerId="Windows Live" clId="Web-{613DB699-DF86-420A-9716-68B20FB18613}" dt="2025-03-22T05:13:31.782" v="51"/>
          <ac:spMkLst>
            <pc:docMk/>
            <pc:sldMk cId="40151230" sldId="271"/>
            <ac:spMk id="9" creationId="{BD4C0BBB-0042-4603-A226-6117F3FD5B3C}"/>
          </ac:spMkLst>
        </pc:spChg>
        <pc:spChg chg="add del">
          <ac:chgData name="nancyvazmorales@gmail.com" userId="11ce7c62fd7076cd" providerId="Windows Live" clId="Web-{613DB699-DF86-420A-9716-68B20FB18613}" dt="2025-03-22T05:13:31.782" v="51"/>
          <ac:spMkLst>
            <pc:docMk/>
            <pc:sldMk cId="40151230" sldId="271"/>
            <ac:spMk id="11" creationId="{EC44F520-2598-460E-9F91-B02F60830CA2}"/>
          </ac:spMkLst>
        </pc:spChg>
        <pc:spChg chg="add del">
          <ac:chgData name="nancyvazmorales@gmail.com" userId="11ce7c62fd7076cd" providerId="Windows Live" clId="Web-{613DB699-DF86-420A-9716-68B20FB18613}" dt="2025-03-22T05:13:31.782" v="51"/>
          <ac:spMkLst>
            <pc:docMk/>
            <pc:sldMk cId="40151230" sldId="271"/>
            <ac:spMk id="13" creationId="{1DBC8414-BE7E-4B6C-A114-B2C3795C883F}"/>
          </ac:spMkLst>
        </pc:spChg>
        <pc:spChg chg="add del">
          <ac:chgData name="nancyvazmorales@gmail.com" userId="11ce7c62fd7076cd" providerId="Windows Live" clId="Web-{613DB699-DF86-420A-9716-68B20FB18613}" dt="2025-03-22T05:13:31.782" v="51"/>
          <ac:spMkLst>
            <pc:docMk/>
            <pc:sldMk cId="40151230" sldId="271"/>
            <ac:spMk id="15" creationId="{0EC398C5-5C2E-4038-9DB3-DE2B5A9BEFFB}"/>
          </ac:spMkLst>
        </pc:spChg>
        <pc:spChg chg="add del">
          <ac:chgData name="nancyvazmorales@gmail.com" userId="11ce7c62fd7076cd" providerId="Windows Live" clId="Web-{613DB699-DF86-420A-9716-68B20FB18613}" dt="2025-03-22T05:13:31.782" v="51"/>
          <ac:spMkLst>
            <pc:docMk/>
            <pc:sldMk cId="40151230" sldId="271"/>
            <ac:spMk id="17" creationId="{A2F10B26-073B-4B10-8AAA-161242DD82B0}"/>
          </ac:spMkLst>
        </pc:spChg>
        <pc:spChg chg="add del">
          <ac:chgData name="nancyvazmorales@gmail.com" userId="11ce7c62fd7076cd" providerId="Windows Live" clId="Web-{613DB699-DF86-420A-9716-68B20FB18613}" dt="2025-03-22T05:13:31.782" v="51"/>
          <ac:spMkLst>
            <pc:docMk/>
            <pc:sldMk cId="40151230" sldId="271"/>
            <ac:spMk id="19" creationId="{610DBBC7-698F-4A54-B1CB-A99F9CC356DF}"/>
          </ac:spMkLst>
        </pc:spChg>
        <pc:spChg chg="add del">
          <ac:chgData name="nancyvazmorales@gmail.com" userId="11ce7c62fd7076cd" providerId="Windows Live" clId="Web-{613DB699-DF86-420A-9716-68B20FB18613}" dt="2025-03-22T05:13:31.782" v="51"/>
          <ac:spMkLst>
            <pc:docMk/>
            <pc:sldMk cId="40151230" sldId="271"/>
            <ac:spMk id="21" creationId="{DE6E822A-8BCF-432C-83E6-BBE821476CD4}"/>
          </ac:spMkLst>
        </pc:spChg>
        <pc:picChg chg="mod ord">
          <ac:chgData name="nancyvazmorales@gmail.com" userId="11ce7c62fd7076cd" providerId="Windows Live" clId="Web-{613DB699-DF86-420A-9716-68B20FB18613}" dt="2025-03-22T05:13:31.782" v="51"/>
          <ac:picMkLst>
            <pc:docMk/>
            <pc:sldMk cId="40151230" sldId="271"/>
            <ac:picMk id="4" creationId="{1F52F32A-1BD7-4766-A577-74A46CC7FCDE}"/>
          </ac:picMkLst>
        </pc:picChg>
      </pc:sldChg>
      <pc:sldChg chg="addSp delSp modSp mod ord modClrScheme delDesignElem chgLayout">
        <pc:chgData name="nancyvazmorales@gmail.com" userId="11ce7c62fd7076cd" providerId="Windows Live" clId="Web-{613DB699-DF86-420A-9716-68B20FB18613}" dt="2025-03-22T05:24:47.022" v="128" actId="20577"/>
        <pc:sldMkLst>
          <pc:docMk/>
          <pc:sldMk cId="843897003" sldId="272"/>
        </pc:sldMkLst>
        <pc:spChg chg="mod ord">
          <ac:chgData name="nancyvazmorales@gmail.com" userId="11ce7c62fd7076cd" providerId="Windows Live" clId="Web-{613DB699-DF86-420A-9716-68B20FB18613}" dt="2025-03-22T05:24:47.022" v="128" actId="20577"/>
          <ac:spMkLst>
            <pc:docMk/>
            <pc:sldMk cId="843897003" sldId="272"/>
            <ac:spMk id="2" creationId="{0C67FA23-B989-2617-DB71-D1C7D8F557D6}"/>
          </ac:spMkLst>
        </pc:spChg>
        <pc:spChg chg="mod ord">
          <ac:chgData name="nancyvazmorales@gmail.com" userId="11ce7c62fd7076cd" providerId="Windows Live" clId="Web-{613DB699-DF86-420A-9716-68B20FB18613}" dt="2025-03-22T05:24:25.927" v="124" actId="1076"/>
          <ac:spMkLst>
            <pc:docMk/>
            <pc:sldMk cId="843897003" sldId="272"/>
            <ac:spMk id="4" creationId="{62E33014-E1D0-173A-F565-705F1C07483B}"/>
          </ac:spMkLst>
        </pc:spChg>
        <pc:spChg chg="add del">
          <ac:chgData name="nancyvazmorales@gmail.com" userId="11ce7c62fd7076cd" providerId="Windows Live" clId="Web-{613DB699-DF86-420A-9716-68B20FB18613}" dt="2025-03-22T05:13:31.782" v="51"/>
          <ac:spMkLst>
            <pc:docMk/>
            <pc:sldMk cId="843897003" sldId="272"/>
            <ac:spMk id="10" creationId="{BD4C0BBB-0042-4603-A226-6117F3FD5B3C}"/>
          </ac:spMkLst>
        </pc:spChg>
        <pc:spChg chg="add del">
          <ac:chgData name="nancyvazmorales@gmail.com" userId="11ce7c62fd7076cd" providerId="Windows Live" clId="Web-{613DB699-DF86-420A-9716-68B20FB18613}" dt="2025-03-22T05:13:31.782" v="51"/>
          <ac:spMkLst>
            <pc:docMk/>
            <pc:sldMk cId="843897003" sldId="272"/>
            <ac:spMk id="12" creationId="{EC44F520-2598-460E-9F91-B02F60830CA2}"/>
          </ac:spMkLst>
        </pc:spChg>
        <pc:spChg chg="add del">
          <ac:chgData name="nancyvazmorales@gmail.com" userId="11ce7c62fd7076cd" providerId="Windows Live" clId="Web-{613DB699-DF86-420A-9716-68B20FB18613}" dt="2025-03-22T05:13:31.782" v="51"/>
          <ac:spMkLst>
            <pc:docMk/>
            <pc:sldMk cId="843897003" sldId="272"/>
            <ac:spMk id="14" creationId="{11D6A2A3-F101-46F7-8B6F-1C699CAFE9AD}"/>
          </ac:spMkLst>
        </pc:spChg>
        <pc:spChg chg="add del">
          <ac:chgData name="nancyvazmorales@gmail.com" userId="11ce7c62fd7076cd" providerId="Windows Live" clId="Web-{613DB699-DF86-420A-9716-68B20FB18613}" dt="2025-03-22T05:13:31.782" v="51"/>
          <ac:spMkLst>
            <pc:docMk/>
            <pc:sldMk cId="843897003" sldId="272"/>
            <ac:spMk id="16" creationId="{529E760E-527D-4053-A309-F2BDE12501CD}"/>
          </ac:spMkLst>
        </pc:spChg>
        <pc:spChg chg="add del">
          <ac:chgData name="nancyvazmorales@gmail.com" userId="11ce7c62fd7076cd" providerId="Windows Live" clId="Web-{613DB699-DF86-420A-9716-68B20FB18613}" dt="2025-03-22T05:13:31.782" v="51"/>
          <ac:spMkLst>
            <pc:docMk/>
            <pc:sldMk cId="843897003" sldId="272"/>
            <ac:spMk id="18" creationId="{4153D448-4ED1-429A-A28C-8316DE7CAF7E}"/>
          </ac:spMkLst>
        </pc:spChg>
        <pc:picChg chg="mod ord">
          <ac:chgData name="nancyvazmorales@gmail.com" userId="11ce7c62fd7076cd" providerId="Windows Live" clId="Web-{613DB699-DF86-420A-9716-68B20FB18613}" dt="2025-03-22T05:24:33.740" v="126" actId="14100"/>
          <ac:picMkLst>
            <pc:docMk/>
            <pc:sldMk cId="843897003" sldId="272"/>
            <ac:picMk id="5" creationId="{2384CFDC-E83E-4177-A295-D6BABC474124}"/>
          </ac:picMkLst>
        </pc:picChg>
      </pc:sldChg>
      <pc:sldChg chg="addSp delSp modSp mod modClrScheme delDesignElem chgLayout">
        <pc:chgData name="nancyvazmorales@gmail.com" userId="11ce7c62fd7076cd" providerId="Windows Live" clId="Web-{613DB699-DF86-420A-9716-68B20FB18613}" dt="2025-03-22T05:13:31.782" v="51"/>
        <pc:sldMkLst>
          <pc:docMk/>
          <pc:sldMk cId="1063182878" sldId="273"/>
        </pc:sldMkLst>
        <pc:spChg chg="mod ord">
          <ac:chgData name="nancyvazmorales@gmail.com" userId="11ce7c62fd7076cd" providerId="Windows Live" clId="Web-{613DB699-DF86-420A-9716-68B20FB18613}" dt="2025-03-22T05:13:31.782" v="51"/>
          <ac:spMkLst>
            <pc:docMk/>
            <pc:sldMk cId="1063182878" sldId="273"/>
            <ac:spMk id="2" creationId="{290313B2-5E9E-6D82-29EC-8EF6FFA07569}"/>
          </ac:spMkLst>
        </pc:spChg>
        <pc:spChg chg="mod ord">
          <ac:chgData name="nancyvazmorales@gmail.com" userId="11ce7c62fd7076cd" providerId="Windows Live" clId="Web-{613DB699-DF86-420A-9716-68B20FB18613}" dt="2025-03-22T05:13:31.782" v="51"/>
          <ac:spMkLst>
            <pc:docMk/>
            <pc:sldMk cId="1063182878" sldId="273"/>
            <ac:spMk id="3" creationId="{8A821021-3B21-3D7F-4FF7-07205218FE2E}"/>
          </ac:spMkLst>
        </pc:spChg>
        <pc:spChg chg="add del">
          <ac:chgData name="nancyvazmorales@gmail.com" userId="11ce7c62fd7076cd" providerId="Windows Live" clId="Web-{613DB699-DF86-420A-9716-68B20FB18613}" dt="2025-03-22T05:13:31.782" v="51"/>
          <ac:spMkLst>
            <pc:docMk/>
            <pc:sldMk cId="1063182878" sldId="273"/>
            <ac:spMk id="8" creationId="{BD4C0BBB-0042-4603-A226-6117F3FD5B3C}"/>
          </ac:spMkLst>
        </pc:spChg>
        <pc:spChg chg="add del">
          <ac:chgData name="nancyvazmorales@gmail.com" userId="11ce7c62fd7076cd" providerId="Windows Live" clId="Web-{613DB699-DF86-420A-9716-68B20FB18613}" dt="2025-03-22T05:13:31.782" v="51"/>
          <ac:spMkLst>
            <pc:docMk/>
            <pc:sldMk cId="1063182878" sldId="273"/>
            <ac:spMk id="10" creationId="{EC44F520-2598-460E-9F91-B02F60830CA2}"/>
          </ac:spMkLst>
        </pc:spChg>
        <pc:spChg chg="add del">
          <ac:chgData name="nancyvazmorales@gmail.com" userId="11ce7c62fd7076cd" providerId="Windows Live" clId="Web-{613DB699-DF86-420A-9716-68B20FB18613}" dt="2025-03-22T05:13:31.782" v="51"/>
          <ac:spMkLst>
            <pc:docMk/>
            <pc:sldMk cId="1063182878" sldId="273"/>
            <ac:spMk id="12" creationId="{3698ABF1-2D7A-4C8C-A41A-095741274679}"/>
          </ac:spMkLst>
        </pc:spChg>
        <pc:spChg chg="add del">
          <ac:chgData name="nancyvazmorales@gmail.com" userId="11ce7c62fd7076cd" providerId="Windows Live" clId="Web-{613DB699-DF86-420A-9716-68B20FB18613}" dt="2025-03-22T05:13:31.782" v="51"/>
          <ac:spMkLst>
            <pc:docMk/>
            <pc:sldMk cId="1063182878" sldId="273"/>
            <ac:spMk id="14" creationId="{C5E160AE-3C66-4235-84C0-BD472DE6AC3E}"/>
          </ac:spMkLst>
        </pc:spChg>
        <pc:spChg chg="add del">
          <ac:chgData name="nancyvazmorales@gmail.com" userId="11ce7c62fd7076cd" providerId="Windows Live" clId="Web-{613DB699-DF86-420A-9716-68B20FB18613}" dt="2025-03-22T05:13:31.782" v="51"/>
          <ac:spMkLst>
            <pc:docMk/>
            <pc:sldMk cId="1063182878" sldId="273"/>
            <ac:spMk id="16" creationId="{A39CC7EE-929B-4FA6-BA5A-86D02B792418}"/>
          </ac:spMkLst>
        </pc:spChg>
        <pc:spChg chg="add del">
          <ac:chgData name="nancyvazmorales@gmail.com" userId="11ce7c62fd7076cd" providerId="Windows Live" clId="Web-{613DB699-DF86-420A-9716-68B20FB18613}" dt="2025-03-22T05:13:31.782" v="51"/>
          <ac:spMkLst>
            <pc:docMk/>
            <pc:sldMk cId="1063182878" sldId="273"/>
            <ac:spMk id="18" creationId="{94BB87F2-3BE0-433A-AD90-24CE82FBFE43}"/>
          </ac:spMkLst>
        </pc:spChg>
        <pc:spChg chg="add del">
          <ac:chgData name="nancyvazmorales@gmail.com" userId="11ce7c62fd7076cd" providerId="Windows Live" clId="Web-{613DB699-DF86-420A-9716-68B20FB18613}" dt="2025-03-22T05:13:31.782" v="51"/>
          <ac:spMkLst>
            <pc:docMk/>
            <pc:sldMk cId="1063182878" sldId="273"/>
            <ac:spMk id="20" creationId="{366B6A15-54B2-4DFA-B2EF-ED937D8CC3E7}"/>
          </ac:spMkLst>
        </pc:spChg>
        <pc:spChg chg="add del">
          <ac:chgData name="nancyvazmorales@gmail.com" userId="11ce7c62fd7076cd" providerId="Windows Live" clId="Web-{613DB699-DF86-420A-9716-68B20FB18613}" dt="2025-03-22T05:13:31.782" v="51"/>
          <ac:spMkLst>
            <pc:docMk/>
            <pc:sldMk cId="1063182878" sldId="273"/>
            <ac:spMk id="22" creationId="{A60DA6D8-1AE1-42F8-808F-E247404A4473}"/>
          </ac:spMkLst>
        </pc:spChg>
      </pc:sldChg>
      <pc:sldChg chg="addSp delSp modSp mod modClrScheme delDesignElem chgLayout">
        <pc:chgData name="nancyvazmorales@gmail.com" userId="11ce7c62fd7076cd" providerId="Windows Live" clId="Web-{613DB699-DF86-420A-9716-68B20FB18613}" dt="2025-03-22T05:45:14.536" v="393" actId="1076"/>
        <pc:sldMkLst>
          <pc:docMk/>
          <pc:sldMk cId="680222795" sldId="274"/>
        </pc:sldMkLst>
        <pc:spChg chg="mod ord">
          <ac:chgData name="nancyvazmorales@gmail.com" userId="11ce7c62fd7076cd" providerId="Windows Live" clId="Web-{613DB699-DF86-420A-9716-68B20FB18613}" dt="2025-03-22T05:45:14.536" v="393" actId="1076"/>
          <ac:spMkLst>
            <pc:docMk/>
            <pc:sldMk cId="680222795" sldId="274"/>
            <ac:spMk id="2" creationId="{2DB06A06-DBAC-86BA-DCC2-6E21317095C4}"/>
          </ac:spMkLst>
        </pc:spChg>
        <pc:spChg chg="mod ord">
          <ac:chgData name="nancyvazmorales@gmail.com" userId="11ce7c62fd7076cd" providerId="Windows Live" clId="Web-{613DB699-DF86-420A-9716-68B20FB18613}" dt="2025-03-22T05:35:10.037" v="302" actId="1076"/>
          <ac:spMkLst>
            <pc:docMk/>
            <pc:sldMk cId="680222795" sldId="274"/>
            <ac:spMk id="4" creationId="{E1A91FEC-3017-297A-3830-5B1C98B4495D}"/>
          </ac:spMkLst>
        </pc:spChg>
        <pc:spChg chg="add del">
          <ac:chgData name="nancyvazmorales@gmail.com" userId="11ce7c62fd7076cd" providerId="Windows Live" clId="Web-{613DB699-DF86-420A-9716-68B20FB18613}" dt="2025-03-22T05:13:31.782" v="51"/>
          <ac:spMkLst>
            <pc:docMk/>
            <pc:sldMk cId="680222795" sldId="274"/>
            <ac:spMk id="10" creationId="{BD4C0BBB-0042-4603-A226-6117F3FD5B3C}"/>
          </ac:spMkLst>
        </pc:spChg>
        <pc:spChg chg="add del">
          <ac:chgData name="nancyvazmorales@gmail.com" userId="11ce7c62fd7076cd" providerId="Windows Live" clId="Web-{613DB699-DF86-420A-9716-68B20FB18613}" dt="2025-03-22T05:13:31.782" v="51"/>
          <ac:spMkLst>
            <pc:docMk/>
            <pc:sldMk cId="680222795" sldId="274"/>
            <ac:spMk id="12" creationId="{EC44F520-2598-460E-9F91-B02F60830CA2}"/>
          </ac:spMkLst>
        </pc:spChg>
        <pc:spChg chg="add del">
          <ac:chgData name="nancyvazmorales@gmail.com" userId="11ce7c62fd7076cd" providerId="Windows Live" clId="Web-{613DB699-DF86-420A-9716-68B20FB18613}" dt="2025-03-22T05:13:31.782" v="51"/>
          <ac:spMkLst>
            <pc:docMk/>
            <pc:sldMk cId="680222795" sldId="274"/>
            <ac:spMk id="14" creationId="{11D6A2A3-F101-46F7-8B6F-1C699CAFE9AD}"/>
          </ac:spMkLst>
        </pc:spChg>
        <pc:spChg chg="add del">
          <ac:chgData name="nancyvazmorales@gmail.com" userId="11ce7c62fd7076cd" providerId="Windows Live" clId="Web-{613DB699-DF86-420A-9716-68B20FB18613}" dt="2025-03-22T05:13:31.782" v="51"/>
          <ac:spMkLst>
            <pc:docMk/>
            <pc:sldMk cId="680222795" sldId="274"/>
            <ac:spMk id="16" creationId="{529E760E-527D-4053-A309-F2BDE12501CD}"/>
          </ac:spMkLst>
        </pc:spChg>
        <pc:spChg chg="add del">
          <ac:chgData name="nancyvazmorales@gmail.com" userId="11ce7c62fd7076cd" providerId="Windows Live" clId="Web-{613DB699-DF86-420A-9716-68B20FB18613}" dt="2025-03-22T05:13:31.782" v="51"/>
          <ac:spMkLst>
            <pc:docMk/>
            <pc:sldMk cId="680222795" sldId="274"/>
            <ac:spMk id="18" creationId="{4153D448-4ED1-429A-A28C-8316DE7CAF7E}"/>
          </ac:spMkLst>
        </pc:spChg>
        <pc:picChg chg="mod ord">
          <ac:chgData name="nancyvazmorales@gmail.com" userId="11ce7c62fd7076cd" providerId="Windows Live" clId="Web-{613DB699-DF86-420A-9716-68B20FB18613}" dt="2025-03-22T05:35:11.021" v="303" actId="1076"/>
          <ac:picMkLst>
            <pc:docMk/>
            <pc:sldMk cId="680222795" sldId="274"/>
            <ac:picMk id="5" creationId="{60201BB2-7383-4B22-9591-36CD3E3B7892}"/>
          </ac:picMkLst>
        </pc:picChg>
      </pc:sldChg>
      <pc:sldChg chg="addSp delSp modSp mod modClrScheme delDesignElem chgLayout">
        <pc:chgData name="nancyvazmorales@gmail.com" userId="11ce7c62fd7076cd" providerId="Windows Live" clId="Web-{613DB699-DF86-420A-9716-68B20FB18613}" dt="2025-03-22T05:36:31.728" v="321" actId="1076"/>
        <pc:sldMkLst>
          <pc:docMk/>
          <pc:sldMk cId="1531584152" sldId="275"/>
        </pc:sldMkLst>
        <pc:spChg chg="mod ord">
          <ac:chgData name="nancyvazmorales@gmail.com" userId="11ce7c62fd7076cd" providerId="Windows Live" clId="Web-{613DB699-DF86-420A-9716-68B20FB18613}" dt="2025-03-22T05:36:29.775" v="320" actId="14100"/>
          <ac:spMkLst>
            <pc:docMk/>
            <pc:sldMk cId="1531584152" sldId="275"/>
            <ac:spMk id="2" creationId="{03C00250-74CC-58E3-2E43-332FC3E4063E}"/>
          </ac:spMkLst>
        </pc:spChg>
        <pc:spChg chg="mod ord">
          <ac:chgData name="nancyvazmorales@gmail.com" userId="11ce7c62fd7076cd" providerId="Windows Live" clId="Web-{613DB699-DF86-420A-9716-68B20FB18613}" dt="2025-03-22T05:13:31.782" v="51"/>
          <ac:spMkLst>
            <pc:docMk/>
            <pc:sldMk cId="1531584152" sldId="275"/>
            <ac:spMk id="4" creationId="{D165A898-1982-7866-48B1-87A857C98A0F}"/>
          </ac:spMkLst>
        </pc:spChg>
        <pc:spChg chg="add del mod">
          <ac:chgData name="nancyvazmorales@gmail.com" userId="11ce7c62fd7076cd" providerId="Windows Live" clId="Web-{613DB699-DF86-420A-9716-68B20FB18613}" dt="2025-03-22T05:36:07.133" v="312"/>
          <ac:spMkLst>
            <pc:docMk/>
            <pc:sldMk cId="1531584152" sldId="275"/>
            <ac:spMk id="6" creationId="{A0D1856B-7E16-46CF-CD72-2ECBE2DBD3D0}"/>
          </ac:spMkLst>
        </pc:spChg>
        <pc:spChg chg="add del">
          <ac:chgData name="nancyvazmorales@gmail.com" userId="11ce7c62fd7076cd" providerId="Windows Live" clId="Web-{613DB699-DF86-420A-9716-68B20FB18613}" dt="2025-03-22T05:13:31.782" v="51"/>
          <ac:spMkLst>
            <pc:docMk/>
            <pc:sldMk cId="1531584152" sldId="275"/>
            <ac:spMk id="10" creationId="{BD4C0BBB-0042-4603-A226-6117F3FD5B3C}"/>
          </ac:spMkLst>
        </pc:spChg>
        <pc:spChg chg="add del">
          <ac:chgData name="nancyvazmorales@gmail.com" userId="11ce7c62fd7076cd" providerId="Windows Live" clId="Web-{613DB699-DF86-420A-9716-68B20FB18613}" dt="2025-03-22T05:13:31.782" v="51"/>
          <ac:spMkLst>
            <pc:docMk/>
            <pc:sldMk cId="1531584152" sldId="275"/>
            <ac:spMk id="12" creationId="{EC44F520-2598-460E-9F91-B02F60830CA2}"/>
          </ac:spMkLst>
        </pc:spChg>
        <pc:spChg chg="add del">
          <ac:chgData name="nancyvazmorales@gmail.com" userId="11ce7c62fd7076cd" providerId="Windows Live" clId="Web-{613DB699-DF86-420A-9716-68B20FB18613}" dt="2025-03-22T05:13:31.782" v="51"/>
          <ac:spMkLst>
            <pc:docMk/>
            <pc:sldMk cId="1531584152" sldId="275"/>
            <ac:spMk id="14" creationId="{11D6A2A3-F101-46F7-8B6F-1C699CAFE9AD}"/>
          </ac:spMkLst>
        </pc:spChg>
        <pc:spChg chg="add del">
          <ac:chgData name="nancyvazmorales@gmail.com" userId="11ce7c62fd7076cd" providerId="Windows Live" clId="Web-{613DB699-DF86-420A-9716-68B20FB18613}" dt="2025-03-22T05:13:31.782" v="51"/>
          <ac:spMkLst>
            <pc:docMk/>
            <pc:sldMk cId="1531584152" sldId="275"/>
            <ac:spMk id="16" creationId="{529E760E-527D-4053-A309-F2BDE12501CD}"/>
          </ac:spMkLst>
        </pc:spChg>
        <pc:spChg chg="add del">
          <ac:chgData name="nancyvazmorales@gmail.com" userId="11ce7c62fd7076cd" providerId="Windows Live" clId="Web-{613DB699-DF86-420A-9716-68B20FB18613}" dt="2025-03-22T05:13:31.782" v="51"/>
          <ac:spMkLst>
            <pc:docMk/>
            <pc:sldMk cId="1531584152" sldId="275"/>
            <ac:spMk id="18" creationId="{4153D448-4ED1-429A-A28C-8316DE7CAF7E}"/>
          </ac:spMkLst>
        </pc:spChg>
        <pc:picChg chg="del mod ord">
          <ac:chgData name="nancyvazmorales@gmail.com" userId="11ce7c62fd7076cd" providerId="Windows Live" clId="Web-{613DB699-DF86-420A-9716-68B20FB18613}" dt="2025-03-22T05:35:32.428" v="308"/>
          <ac:picMkLst>
            <pc:docMk/>
            <pc:sldMk cId="1531584152" sldId="275"/>
            <ac:picMk id="5" creationId="{36FF74B8-E1A9-4891-9CE3-EF2977027929}"/>
          </ac:picMkLst>
        </pc:picChg>
        <pc:picChg chg="add mod ord">
          <ac:chgData name="nancyvazmorales@gmail.com" userId="11ce7c62fd7076cd" providerId="Windows Live" clId="Web-{613DB699-DF86-420A-9716-68B20FB18613}" dt="2025-03-22T05:36:31.728" v="321" actId="1076"/>
          <ac:picMkLst>
            <pc:docMk/>
            <pc:sldMk cId="1531584152" sldId="275"/>
            <ac:picMk id="7" creationId="{371C6708-DB9B-272C-4964-CA3A7FDC78D6}"/>
          </ac:picMkLst>
        </pc:picChg>
      </pc:sldChg>
      <pc:sldChg chg="addSp delSp modSp del mod modClrScheme delDesignElem chgLayout">
        <pc:chgData name="nancyvazmorales@gmail.com" userId="11ce7c62fd7076cd" providerId="Windows Live" clId="Web-{613DB699-DF86-420A-9716-68B20FB18613}" dt="2025-03-22T05:37:54.232" v="344"/>
        <pc:sldMkLst>
          <pc:docMk/>
          <pc:sldMk cId="767018684" sldId="276"/>
        </pc:sldMkLst>
        <pc:spChg chg="mod ord">
          <ac:chgData name="nancyvazmorales@gmail.com" userId="11ce7c62fd7076cd" providerId="Windows Live" clId="Web-{613DB699-DF86-420A-9716-68B20FB18613}" dt="2025-03-22T05:37:50.982" v="341" actId="20577"/>
          <ac:spMkLst>
            <pc:docMk/>
            <pc:sldMk cId="767018684" sldId="276"/>
            <ac:spMk id="2" creationId="{F8314E04-43BB-39CE-D7DB-539A92820927}"/>
          </ac:spMkLst>
        </pc:spChg>
        <pc:spChg chg="del mod ord">
          <ac:chgData name="nancyvazmorales@gmail.com" userId="11ce7c62fd7076cd" providerId="Windows Live" clId="Web-{613DB699-DF86-420A-9716-68B20FB18613}" dt="2025-03-22T05:37:45.185" v="339"/>
          <ac:spMkLst>
            <pc:docMk/>
            <pc:sldMk cId="767018684" sldId="276"/>
            <ac:spMk id="4" creationId="{F484904D-F0ED-49CC-220B-A977ED79A14D}"/>
          </ac:spMkLst>
        </pc:spChg>
        <pc:spChg chg="add del mod">
          <ac:chgData name="nancyvazmorales@gmail.com" userId="11ce7c62fd7076cd" providerId="Windows Live" clId="Web-{613DB699-DF86-420A-9716-68B20FB18613}" dt="2025-03-22T05:37:43.122" v="338"/>
          <ac:spMkLst>
            <pc:docMk/>
            <pc:sldMk cId="767018684" sldId="276"/>
            <ac:spMk id="6" creationId="{1106F20F-700C-775F-95A8-8058C47EB090}"/>
          </ac:spMkLst>
        </pc:spChg>
        <pc:spChg chg="add mod">
          <ac:chgData name="nancyvazmorales@gmail.com" userId="11ce7c62fd7076cd" providerId="Windows Live" clId="Web-{613DB699-DF86-420A-9716-68B20FB18613}" dt="2025-03-22T05:37:45.185" v="339"/>
          <ac:spMkLst>
            <pc:docMk/>
            <pc:sldMk cId="767018684" sldId="276"/>
            <ac:spMk id="8" creationId="{E509357A-2B14-A12C-1BA1-B94C723C71CF}"/>
          </ac:spMkLst>
        </pc:spChg>
        <pc:spChg chg="add del">
          <ac:chgData name="nancyvazmorales@gmail.com" userId="11ce7c62fd7076cd" providerId="Windows Live" clId="Web-{613DB699-DF86-420A-9716-68B20FB18613}" dt="2025-03-22T05:13:31.782" v="51"/>
          <ac:spMkLst>
            <pc:docMk/>
            <pc:sldMk cId="767018684" sldId="276"/>
            <ac:spMk id="10" creationId="{BD4C0BBB-0042-4603-A226-6117F3FD5B3C}"/>
          </ac:spMkLst>
        </pc:spChg>
        <pc:spChg chg="add del">
          <ac:chgData name="nancyvazmorales@gmail.com" userId="11ce7c62fd7076cd" providerId="Windows Live" clId="Web-{613DB699-DF86-420A-9716-68B20FB18613}" dt="2025-03-22T05:13:31.782" v="51"/>
          <ac:spMkLst>
            <pc:docMk/>
            <pc:sldMk cId="767018684" sldId="276"/>
            <ac:spMk id="12" creationId="{EC44F520-2598-460E-9F91-B02F60830CA2}"/>
          </ac:spMkLst>
        </pc:spChg>
        <pc:spChg chg="add del">
          <ac:chgData name="nancyvazmorales@gmail.com" userId="11ce7c62fd7076cd" providerId="Windows Live" clId="Web-{613DB699-DF86-420A-9716-68B20FB18613}" dt="2025-03-22T05:13:31.782" v="51"/>
          <ac:spMkLst>
            <pc:docMk/>
            <pc:sldMk cId="767018684" sldId="276"/>
            <ac:spMk id="14" creationId="{93DAF4AA-9270-40B5-B73C-B11B9A92F0BC}"/>
          </ac:spMkLst>
        </pc:spChg>
        <pc:spChg chg="add del">
          <ac:chgData name="nancyvazmorales@gmail.com" userId="11ce7c62fd7076cd" providerId="Windows Live" clId="Web-{613DB699-DF86-420A-9716-68B20FB18613}" dt="2025-03-22T05:13:31.782" v="51"/>
          <ac:spMkLst>
            <pc:docMk/>
            <pc:sldMk cId="767018684" sldId="276"/>
            <ac:spMk id="16" creationId="{31D5E60A-D6B1-4F21-A993-313958AF0C00}"/>
          </ac:spMkLst>
        </pc:spChg>
        <pc:spChg chg="add del">
          <ac:chgData name="nancyvazmorales@gmail.com" userId="11ce7c62fd7076cd" providerId="Windows Live" clId="Web-{613DB699-DF86-420A-9716-68B20FB18613}" dt="2025-03-22T05:13:31.782" v="51"/>
          <ac:spMkLst>
            <pc:docMk/>
            <pc:sldMk cId="767018684" sldId="276"/>
            <ac:spMk id="18" creationId="{5B7BB16B-E108-4C64-97D5-7AC67CC5E2C7}"/>
          </ac:spMkLst>
        </pc:spChg>
        <pc:spChg chg="add del">
          <ac:chgData name="nancyvazmorales@gmail.com" userId="11ce7c62fd7076cd" providerId="Windows Live" clId="Web-{613DB699-DF86-420A-9716-68B20FB18613}" dt="2025-03-22T05:13:31.782" v="51"/>
          <ac:spMkLst>
            <pc:docMk/>
            <pc:sldMk cId="767018684" sldId="276"/>
            <ac:spMk id="20" creationId="{A5F6A003-4671-4F7B-A12E-2946D61E435F}"/>
          </ac:spMkLst>
        </pc:spChg>
        <pc:picChg chg="del mod ord">
          <ac:chgData name="nancyvazmorales@gmail.com" userId="11ce7c62fd7076cd" providerId="Windows Live" clId="Web-{613DB699-DF86-420A-9716-68B20FB18613}" dt="2025-03-22T05:37:36.356" v="335"/>
          <ac:picMkLst>
            <pc:docMk/>
            <pc:sldMk cId="767018684" sldId="276"/>
            <ac:picMk id="5" creationId="{6BD3538F-1470-4204-A89A-28E7FABB0607}"/>
          </ac:picMkLst>
        </pc:picChg>
      </pc:sldChg>
      <pc:sldChg chg="addSp delSp modSp mod modClrScheme delDesignElem chgLayout">
        <pc:chgData name="nancyvazmorales@gmail.com" userId="11ce7c62fd7076cd" providerId="Windows Live" clId="Web-{613DB699-DF86-420A-9716-68B20FB18613}" dt="2025-03-22T05:41:27.227" v="371" actId="1076"/>
        <pc:sldMkLst>
          <pc:docMk/>
          <pc:sldMk cId="3868268831" sldId="277"/>
        </pc:sldMkLst>
        <pc:spChg chg="mod ord">
          <ac:chgData name="nancyvazmorales@gmail.com" userId="11ce7c62fd7076cd" providerId="Windows Live" clId="Web-{613DB699-DF86-420A-9716-68B20FB18613}" dt="2025-03-22T05:41:27.227" v="371" actId="1076"/>
          <ac:spMkLst>
            <pc:docMk/>
            <pc:sldMk cId="3868268831" sldId="277"/>
            <ac:spMk id="2" creationId="{01D02F09-874F-933B-168B-7BF5B04283D4}"/>
          </ac:spMkLst>
        </pc:spChg>
        <pc:spChg chg="mod ord">
          <ac:chgData name="nancyvazmorales@gmail.com" userId="11ce7c62fd7076cd" providerId="Windows Live" clId="Web-{613DB699-DF86-420A-9716-68B20FB18613}" dt="2025-03-22T05:41:19.930" v="370" actId="14100"/>
          <ac:spMkLst>
            <pc:docMk/>
            <pc:sldMk cId="3868268831" sldId="277"/>
            <ac:spMk id="4" creationId="{1E162305-92D5-A648-0194-837F7F04861F}"/>
          </ac:spMkLst>
        </pc:spChg>
        <pc:spChg chg="add del mod">
          <ac:chgData name="nancyvazmorales@gmail.com" userId="11ce7c62fd7076cd" providerId="Windows Live" clId="Web-{613DB699-DF86-420A-9716-68B20FB18613}" dt="2025-03-22T05:40:18.020" v="360"/>
          <ac:spMkLst>
            <pc:docMk/>
            <pc:sldMk cId="3868268831" sldId="277"/>
            <ac:spMk id="6" creationId="{C9A8CB92-462F-325F-5D92-D8AF857A1FD1}"/>
          </ac:spMkLst>
        </pc:spChg>
        <pc:spChg chg="add del mod">
          <ac:chgData name="nancyvazmorales@gmail.com" userId="11ce7c62fd7076cd" providerId="Windows Live" clId="Web-{613DB699-DF86-420A-9716-68B20FB18613}" dt="2025-03-22T05:40:53.772" v="362"/>
          <ac:spMkLst>
            <pc:docMk/>
            <pc:sldMk cId="3868268831" sldId="277"/>
            <ac:spMk id="9" creationId="{6F0B36D0-5086-2C76-3AD3-41723C878F31}"/>
          </ac:spMkLst>
        </pc:spChg>
        <pc:spChg chg="add del">
          <ac:chgData name="nancyvazmorales@gmail.com" userId="11ce7c62fd7076cd" providerId="Windows Live" clId="Web-{613DB699-DF86-420A-9716-68B20FB18613}" dt="2025-03-22T05:13:31.782" v="51"/>
          <ac:spMkLst>
            <pc:docMk/>
            <pc:sldMk cId="3868268831" sldId="277"/>
            <ac:spMk id="10" creationId="{BD4C0BBB-0042-4603-A226-6117F3FD5B3C}"/>
          </ac:spMkLst>
        </pc:spChg>
        <pc:spChg chg="add del">
          <ac:chgData name="nancyvazmorales@gmail.com" userId="11ce7c62fd7076cd" providerId="Windows Live" clId="Web-{613DB699-DF86-420A-9716-68B20FB18613}" dt="2025-03-22T05:13:31.782" v="51"/>
          <ac:spMkLst>
            <pc:docMk/>
            <pc:sldMk cId="3868268831" sldId="277"/>
            <ac:spMk id="12" creationId="{EC44F520-2598-460E-9F91-B02F60830CA2}"/>
          </ac:spMkLst>
        </pc:spChg>
        <pc:spChg chg="add del">
          <ac:chgData name="nancyvazmorales@gmail.com" userId="11ce7c62fd7076cd" providerId="Windows Live" clId="Web-{613DB699-DF86-420A-9716-68B20FB18613}" dt="2025-03-22T05:13:31.782" v="51"/>
          <ac:spMkLst>
            <pc:docMk/>
            <pc:sldMk cId="3868268831" sldId="277"/>
            <ac:spMk id="14" creationId="{979E27D9-03C7-44E2-9FF8-15D0C8506AF7}"/>
          </ac:spMkLst>
        </pc:spChg>
        <pc:spChg chg="add del">
          <ac:chgData name="nancyvazmorales@gmail.com" userId="11ce7c62fd7076cd" providerId="Windows Live" clId="Web-{613DB699-DF86-420A-9716-68B20FB18613}" dt="2025-03-22T05:13:31.782" v="51"/>
          <ac:spMkLst>
            <pc:docMk/>
            <pc:sldMk cId="3868268831" sldId="277"/>
            <ac:spMk id="16" creationId="{EEBF1590-3B36-48EE-A89D-3B6F3CB256AB}"/>
          </ac:spMkLst>
        </pc:spChg>
        <pc:spChg chg="add del">
          <ac:chgData name="nancyvazmorales@gmail.com" userId="11ce7c62fd7076cd" providerId="Windows Live" clId="Web-{613DB699-DF86-420A-9716-68B20FB18613}" dt="2025-03-22T05:13:31.782" v="51"/>
          <ac:spMkLst>
            <pc:docMk/>
            <pc:sldMk cId="3868268831" sldId="277"/>
            <ac:spMk id="18" creationId="{AC8F6C8C-AB5A-4548-942D-E3FD40ACBC49}"/>
          </ac:spMkLst>
        </pc:spChg>
        <pc:picChg chg="del mod ord">
          <ac:chgData name="nancyvazmorales@gmail.com" userId="11ce7c62fd7076cd" providerId="Windows Live" clId="Web-{613DB699-DF86-420A-9716-68B20FB18613}" dt="2025-03-22T05:39:32.784" v="358"/>
          <ac:picMkLst>
            <pc:docMk/>
            <pc:sldMk cId="3868268831" sldId="277"/>
            <ac:picMk id="5" creationId="{4ADE00A7-15C2-4912-8F6C-B3CEA485858F}"/>
          </ac:picMkLst>
        </pc:picChg>
        <pc:picChg chg="add del mod ord">
          <ac:chgData name="nancyvazmorales@gmail.com" userId="11ce7c62fd7076cd" providerId="Windows Live" clId="Web-{613DB699-DF86-420A-9716-68B20FB18613}" dt="2025-03-22T05:40:21.661" v="361"/>
          <ac:picMkLst>
            <pc:docMk/>
            <pc:sldMk cId="3868268831" sldId="277"/>
            <ac:picMk id="7" creationId="{DE07D08C-839A-5D2E-1716-81D06E9C81E2}"/>
          </ac:picMkLst>
        </pc:picChg>
        <pc:picChg chg="add mod ord">
          <ac:chgData name="nancyvazmorales@gmail.com" userId="11ce7c62fd7076cd" providerId="Windows Live" clId="Web-{613DB699-DF86-420A-9716-68B20FB18613}" dt="2025-03-22T05:40:57.382" v="363" actId="1076"/>
          <ac:picMkLst>
            <pc:docMk/>
            <pc:sldMk cId="3868268831" sldId="277"/>
            <ac:picMk id="11" creationId="{9EC9671E-E326-6382-AB88-7818B8F602A9}"/>
          </ac:picMkLst>
        </pc:picChg>
      </pc:sldChg>
      <pc:sldChg chg="addSp delSp modSp mod ord modClrScheme delDesignElem chgLayout">
        <pc:chgData name="nancyvazmorales@gmail.com" userId="11ce7c62fd7076cd" providerId="Windows Live" clId="Web-{613DB699-DF86-420A-9716-68B20FB18613}" dt="2025-03-22T05:38:21.093" v="357" actId="1076"/>
        <pc:sldMkLst>
          <pc:docMk/>
          <pc:sldMk cId="1878765385" sldId="278"/>
        </pc:sldMkLst>
        <pc:spChg chg="mod ord">
          <ac:chgData name="nancyvazmorales@gmail.com" userId="11ce7c62fd7076cd" providerId="Windows Live" clId="Web-{613DB699-DF86-420A-9716-68B20FB18613}" dt="2025-03-22T05:38:12.389" v="352" actId="1076"/>
          <ac:spMkLst>
            <pc:docMk/>
            <pc:sldMk cId="1878765385" sldId="278"/>
            <ac:spMk id="2" creationId="{825AAFD8-30E1-F487-2407-69D2D57B255B}"/>
          </ac:spMkLst>
        </pc:spChg>
        <pc:spChg chg="del mod ord">
          <ac:chgData name="nancyvazmorales@gmail.com" userId="11ce7c62fd7076cd" providerId="Windows Live" clId="Web-{613DB699-DF86-420A-9716-68B20FB18613}" dt="2025-03-22T05:37:38.075" v="336"/>
          <ac:spMkLst>
            <pc:docMk/>
            <pc:sldMk cId="1878765385" sldId="278"/>
            <ac:spMk id="4" creationId="{191829E5-10B8-0317-171D-446A09AEF50D}"/>
          </ac:spMkLst>
        </pc:spChg>
        <pc:spChg chg="add del mod">
          <ac:chgData name="nancyvazmorales@gmail.com" userId="11ce7c62fd7076cd" providerId="Windows Live" clId="Web-{613DB699-DF86-420A-9716-68B20FB18613}" dt="2025-03-22T05:37:08.917" v="327"/>
          <ac:spMkLst>
            <pc:docMk/>
            <pc:sldMk cId="1878765385" sldId="278"/>
            <ac:spMk id="6" creationId="{38ECC1DD-826C-528C-5057-EC8E16876516}"/>
          </ac:spMkLst>
        </pc:spChg>
        <pc:spChg chg="add mod">
          <ac:chgData name="nancyvazmorales@gmail.com" userId="11ce7c62fd7076cd" providerId="Windows Live" clId="Web-{613DB699-DF86-420A-9716-68B20FB18613}" dt="2025-03-22T05:38:19.812" v="356" actId="1076"/>
          <ac:spMkLst>
            <pc:docMk/>
            <pc:sldMk cId="1878765385" sldId="278"/>
            <ac:spMk id="8" creationId="{F484904D-F0ED-49CC-220B-A977ED79A14D}"/>
          </ac:spMkLst>
        </pc:spChg>
        <pc:spChg chg="add del">
          <ac:chgData name="nancyvazmorales@gmail.com" userId="11ce7c62fd7076cd" providerId="Windows Live" clId="Web-{613DB699-DF86-420A-9716-68B20FB18613}" dt="2025-03-22T05:13:31.782" v="51"/>
          <ac:spMkLst>
            <pc:docMk/>
            <pc:sldMk cId="1878765385" sldId="278"/>
            <ac:spMk id="10" creationId="{BD4C0BBB-0042-4603-A226-6117F3FD5B3C}"/>
          </ac:spMkLst>
        </pc:spChg>
        <pc:spChg chg="add del">
          <ac:chgData name="nancyvazmorales@gmail.com" userId="11ce7c62fd7076cd" providerId="Windows Live" clId="Web-{613DB699-DF86-420A-9716-68B20FB18613}" dt="2025-03-22T05:13:31.782" v="51"/>
          <ac:spMkLst>
            <pc:docMk/>
            <pc:sldMk cId="1878765385" sldId="278"/>
            <ac:spMk id="12" creationId="{EC44F520-2598-460E-9F91-B02F60830CA2}"/>
          </ac:spMkLst>
        </pc:spChg>
        <pc:spChg chg="add del">
          <ac:chgData name="nancyvazmorales@gmail.com" userId="11ce7c62fd7076cd" providerId="Windows Live" clId="Web-{613DB699-DF86-420A-9716-68B20FB18613}" dt="2025-03-22T05:13:31.782" v="51"/>
          <ac:spMkLst>
            <pc:docMk/>
            <pc:sldMk cId="1878765385" sldId="278"/>
            <ac:spMk id="14" creationId="{11D6A2A3-F101-46F7-8B6F-1C699CAFE9AD}"/>
          </ac:spMkLst>
        </pc:spChg>
        <pc:spChg chg="add del">
          <ac:chgData name="nancyvazmorales@gmail.com" userId="11ce7c62fd7076cd" providerId="Windows Live" clId="Web-{613DB699-DF86-420A-9716-68B20FB18613}" dt="2025-03-22T05:13:31.782" v="51"/>
          <ac:spMkLst>
            <pc:docMk/>
            <pc:sldMk cId="1878765385" sldId="278"/>
            <ac:spMk id="16" creationId="{529E760E-527D-4053-A309-F2BDE12501CD}"/>
          </ac:spMkLst>
        </pc:spChg>
        <pc:spChg chg="add del">
          <ac:chgData name="nancyvazmorales@gmail.com" userId="11ce7c62fd7076cd" providerId="Windows Live" clId="Web-{613DB699-DF86-420A-9716-68B20FB18613}" dt="2025-03-22T05:13:31.782" v="51"/>
          <ac:spMkLst>
            <pc:docMk/>
            <pc:sldMk cId="1878765385" sldId="278"/>
            <ac:spMk id="18" creationId="{4153D448-4ED1-429A-A28C-8316DE7CAF7E}"/>
          </ac:spMkLst>
        </pc:spChg>
        <pc:picChg chg="del mod ord">
          <ac:chgData name="nancyvazmorales@gmail.com" userId="11ce7c62fd7076cd" providerId="Windows Live" clId="Web-{613DB699-DF86-420A-9716-68B20FB18613}" dt="2025-03-22T05:36:57.339" v="324"/>
          <ac:picMkLst>
            <pc:docMk/>
            <pc:sldMk cId="1878765385" sldId="278"/>
            <ac:picMk id="5" creationId="{7E22D3B6-84C5-4929-B4D4-8A575A0D841B}"/>
          </ac:picMkLst>
        </pc:picChg>
        <pc:picChg chg="add mod ord">
          <ac:chgData name="nancyvazmorales@gmail.com" userId="11ce7c62fd7076cd" providerId="Windows Live" clId="Web-{613DB699-DF86-420A-9716-68B20FB18613}" dt="2025-03-22T05:38:21.093" v="357" actId="1076"/>
          <ac:picMkLst>
            <pc:docMk/>
            <pc:sldMk cId="1878765385" sldId="278"/>
            <ac:picMk id="7" creationId="{83995C02-0086-FC6C-03D0-439E72EAC474}"/>
          </ac:picMkLst>
        </pc:picChg>
      </pc:sldChg>
      <pc:sldChg chg="addSp delSp modSp mod modClrScheme delDesignElem chgLayout">
        <pc:chgData name="nancyvazmorales@gmail.com" userId="11ce7c62fd7076cd" providerId="Windows Live" clId="Web-{613DB699-DF86-420A-9716-68B20FB18613}" dt="2025-03-22T05:48:36.593" v="460" actId="20577"/>
        <pc:sldMkLst>
          <pc:docMk/>
          <pc:sldMk cId="1702468055" sldId="279"/>
        </pc:sldMkLst>
        <pc:spChg chg="mod ord">
          <ac:chgData name="nancyvazmorales@gmail.com" userId="11ce7c62fd7076cd" providerId="Windows Live" clId="Web-{613DB699-DF86-420A-9716-68B20FB18613}" dt="2025-03-22T05:45:59.663" v="397" actId="20577"/>
          <ac:spMkLst>
            <pc:docMk/>
            <pc:sldMk cId="1702468055" sldId="279"/>
            <ac:spMk id="2" creationId="{D00D73EE-7A13-257E-140F-D648341BBCB8}"/>
          </ac:spMkLst>
        </pc:spChg>
        <pc:spChg chg="mod ord">
          <ac:chgData name="nancyvazmorales@gmail.com" userId="11ce7c62fd7076cd" providerId="Windows Live" clId="Web-{613DB699-DF86-420A-9716-68B20FB18613}" dt="2025-03-22T05:48:36.593" v="460" actId="20577"/>
          <ac:spMkLst>
            <pc:docMk/>
            <pc:sldMk cId="1702468055" sldId="279"/>
            <ac:spMk id="3" creationId="{C7DCB310-6D78-F769-1ED2-931B853D3629}"/>
          </ac:spMkLst>
        </pc:spChg>
        <pc:spChg chg="add del">
          <ac:chgData name="nancyvazmorales@gmail.com" userId="11ce7c62fd7076cd" providerId="Windows Live" clId="Web-{613DB699-DF86-420A-9716-68B20FB18613}" dt="2025-03-22T05:13:31.782" v="51"/>
          <ac:spMkLst>
            <pc:docMk/>
            <pc:sldMk cId="1702468055" sldId="279"/>
            <ac:spMk id="8" creationId="{45C5CC17-FF17-43CF-B073-D9051465D5CC}"/>
          </ac:spMkLst>
        </pc:spChg>
        <pc:spChg chg="add del">
          <ac:chgData name="nancyvazmorales@gmail.com" userId="11ce7c62fd7076cd" providerId="Windows Live" clId="Web-{613DB699-DF86-420A-9716-68B20FB18613}" dt="2025-03-22T05:13:31.782" v="51"/>
          <ac:spMkLst>
            <pc:docMk/>
            <pc:sldMk cId="1702468055" sldId="279"/>
            <ac:spMk id="10" creationId="{1EBE2DDC-0D14-44E6-A1AB-2EEC09507435}"/>
          </ac:spMkLst>
        </pc:spChg>
        <pc:spChg chg="add del">
          <ac:chgData name="nancyvazmorales@gmail.com" userId="11ce7c62fd7076cd" providerId="Windows Live" clId="Web-{613DB699-DF86-420A-9716-68B20FB18613}" dt="2025-03-22T05:13:31.782" v="51"/>
          <ac:spMkLst>
            <pc:docMk/>
            <pc:sldMk cId="1702468055" sldId="279"/>
            <ac:spMk id="12" creationId="{A8543D98-0AA2-43B4-B508-DC1DB7F3DC9A}"/>
          </ac:spMkLst>
        </pc:spChg>
        <pc:spChg chg="add del">
          <ac:chgData name="nancyvazmorales@gmail.com" userId="11ce7c62fd7076cd" providerId="Windows Live" clId="Web-{613DB699-DF86-420A-9716-68B20FB18613}" dt="2025-03-22T05:13:31.782" v="51"/>
          <ac:spMkLst>
            <pc:docMk/>
            <pc:sldMk cId="1702468055" sldId="279"/>
            <ac:spMk id="14" creationId="{89723C1D-9A1A-465B-8164-483BF5426613}"/>
          </ac:spMkLst>
        </pc:spChg>
        <pc:spChg chg="add del">
          <ac:chgData name="nancyvazmorales@gmail.com" userId="11ce7c62fd7076cd" providerId="Windows Live" clId="Web-{613DB699-DF86-420A-9716-68B20FB18613}" dt="2025-03-22T05:13:31.782" v="51"/>
          <ac:spMkLst>
            <pc:docMk/>
            <pc:sldMk cId="1702468055" sldId="279"/>
            <ac:spMk id="16" creationId="{A6680484-5F73-4078-85C2-415205B1A4C0}"/>
          </ac:spMkLst>
        </pc:spChg>
      </pc:sldChg>
      <pc:sldChg chg="addSp delSp modSp add mod replId modClrScheme delDesignElem chgLayout">
        <pc:chgData name="nancyvazmorales@gmail.com" userId="11ce7c62fd7076cd" providerId="Windows Live" clId="Web-{613DB699-DF86-420A-9716-68B20FB18613}" dt="2025-03-22T05:20:41.928" v="87" actId="1076"/>
        <pc:sldMkLst>
          <pc:docMk/>
          <pc:sldMk cId="2145763783" sldId="280"/>
        </pc:sldMkLst>
        <pc:spChg chg="mod ord">
          <ac:chgData name="nancyvazmorales@gmail.com" userId="11ce7c62fd7076cd" providerId="Windows Live" clId="Web-{613DB699-DF86-420A-9716-68B20FB18613}" dt="2025-03-22T05:20:41.928" v="87" actId="1076"/>
          <ac:spMkLst>
            <pc:docMk/>
            <pc:sldMk cId="2145763783" sldId="280"/>
            <ac:spMk id="2" creationId="{9BAF966B-7A3A-9D79-86E9-B82C2606260A}"/>
          </ac:spMkLst>
        </pc:spChg>
        <pc:spChg chg="mod ord">
          <ac:chgData name="nancyvazmorales@gmail.com" userId="11ce7c62fd7076cd" providerId="Windows Live" clId="Web-{613DB699-DF86-420A-9716-68B20FB18613}" dt="2025-03-22T05:13:31.782" v="51"/>
          <ac:spMkLst>
            <pc:docMk/>
            <pc:sldMk cId="2145763783" sldId="280"/>
            <ac:spMk id="4" creationId="{7FC1050E-2880-4046-D5EC-AEC2C7DA2432}"/>
          </ac:spMkLst>
        </pc:spChg>
        <pc:spChg chg="add del mod ord">
          <ac:chgData name="nancyvazmorales@gmail.com" userId="11ce7c62fd7076cd" providerId="Windows Live" clId="Web-{613DB699-DF86-420A-9716-68B20FB18613}" dt="2025-03-22T05:20:33.678" v="85"/>
          <ac:spMkLst>
            <pc:docMk/>
            <pc:sldMk cId="2145763783" sldId="280"/>
            <ac:spMk id="6" creationId="{85134362-2C0D-7D89-F544-19A758CAD084}"/>
          </ac:spMkLst>
        </pc:spChg>
        <pc:spChg chg="add del">
          <ac:chgData name="nancyvazmorales@gmail.com" userId="11ce7c62fd7076cd" providerId="Windows Live" clId="Web-{613DB699-DF86-420A-9716-68B20FB18613}" dt="2025-03-22T05:13:31.782" v="51"/>
          <ac:spMkLst>
            <pc:docMk/>
            <pc:sldMk cId="2145763783" sldId="280"/>
            <ac:spMk id="10" creationId="{12C570C0-7636-D7C1-4EA0-65C7206C45C8}"/>
          </ac:spMkLst>
        </pc:spChg>
        <pc:spChg chg="add del">
          <ac:chgData name="nancyvazmorales@gmail.com" userId="11ce7c62fd7076cd" providerId="Windows Live" clId="Web-{613DB699-DF86-420A-9716-68B20FB18613}" dt="2025-03-22T05:13:31.782" v="51"/>
          <ac:spMkLst>
            <pc:docMk/>
            <pc:sldMk cId="2145763783" sldId="280"/>
            <ac:spMk id="12" creationId="{04888359-EEF6-A9B7-3C8F-FE1A021C8BCC}"/>
          </ac:spMkLst>
        </pc:spChg>
        <pc:spChg chg="add del">
          <ac:chgData name="nancyvazmorales@gmail.com" userId="11ce7c62fd7076cd" providerId="Windows Live" clId="Web-{613DB699-DF86-420A-9716-68B20FB18613}" dt="2025-03-22T05:13:31.782" v="51"/>
          <ac:spMkLst>
            <pc:docMk/>
            <pc:sldMk cId="2145763783" sldId="280"/>
            <ac:spMk id="14" creationId="{0B7C0DBF-91FE-F6C7-C82B-4B43F432021A}"/>
          </ac:spMkLst>
        </pc:spChg>
        <pc:spChg chg="add del">
          <ac:chgData name="nancyvazmorales@gmail.com" userId="11ce7c62fd7076cd" providerId="Windows Live" clId="Web-{613DB699-DF86-420A-9716-68B20FB18613}" dt="2025-03-22T05:13:31.782" v="51"/>
          <ac:spMkLst>
            <pc:docMk/>
            <pc:sldMk cId="2145763783" sldId="280"/>
            <ac:spMk id="16" creationId="{AF8824ED-5C9D-9941-9729-330E263CEB8B}"/>
          </ac:spMkLst>
        </pc:spChg>
        <pc:spChg chg="add del">
          <ac:chgData name="nancyvazmorales@gmail.com" userId="11ce7c62fd7076cd" providerId="Windows Live" clId="Web-{613DB699-DF86-420A-9716-68B20FB18613}" dt="2025-03-22T05:13:31.782" v="51"/>
          <ac:spMkLst>
            <pc:docMk/>
            <pc:sldMk cId="2145763783" sldId="280"/>
            <ac:spMk id="18" creationId="{01E9AF81-3E39-F44F-CD14-CA809775BD3A}"/>
          </ac:spMkLst>
        </pc:spChg>
        <pc:spChg chg="add del">
          <ac:chgData name="nancyvazmorales@gmail.com" userId="11ce7c62fd7076cd" providerId="Windows Live" clId="Web-{613DB699-DF86-420A-9716-68B20FB18613}" dt="2025-03-22T05:13:31.782" v="51"/>
          <ac:spMkLst>
            <pc:docMk/>
            <pc:sldMk cId="2145763783" sldId="280"/>
            <ac:spMk id="20" creationId="{AB81B211-5E8E-FCAE-D11C-41E5F556A644}"/>
          </ac:spMkLst>
        </pc:spChg>
        <pc:picChg chg="del">
          <ac:chgData name="nancyvazmorales@gmail.com" userId="11ce7c62fd7076cd" providerId="Windows Live" clId="Web-{613DB699-DF86-420A-9716-68B20FB18613}" dt="2025-03-22T05:10:34.742" v="19"/>
          <ac:picMkLst>
            <pc:docMk/>
            <pc:sldMk cId="2145763783" sldId="280"/>
            <ac:picMk id="5" creationId="{F77BBA69-98C2-B78C-15D0-EAA15624F3CD}"/>
          </ac:picMkLst>
        </pc:picChg>
      </pc:sldChg>
      <pc:sldChg chg="addSp delSp modSp add ord replId">
        <pc:chgData name="nancyvazmorales@gmail.com" userId="11ce7c62fd7076cd" providerId="Windows Live" clId="Web-{613DB699-DF86-420A-9716-68B20FB18613}" dt="2025-03-22T05:37:27.559" v="334"/>
        <pc:sldMkLst>
          <pc:docMk/>
          <pc:sldMk cId="1779813540" sldId="281"/>
        </pc:sldMkLst>
        <pc:spChg chg="mod">
          <ac:chgData name="nancyvazmorales@gmail.com" userId="11ce7c62fd7076cd" providerId="Windows Live" clId="Web-{613DB699-DF86-420A-9716-68B20FB18613}" dt="2025-03-22T05:37:27.450" v="333" actId="20577"/>
          <ac:spMkLst>
            <pc:docMk/>
            <pc:sldMk cId="1779813540" sldId="281"/>
            <ac:spMk id="2" creationId="{625B2EDF-5ABA-80E2-2389-DB9031CDF7A4}"/>
          </ac:spMkLst>
        </pc:spChg>
        <pc:spChg chg="mod">
          <ac:chgData name="nancyvazmorales@gmail.com" userId="11ce7c62fd7076cd" providerId="Windows Live" clId="Web-{613DB699-DF86-420A-9716-68B20FB18613}" dt="2025-03-22T05:37:17.621" v="330" actId="20577"/>
          <ac:spMkLst>
            <pc:docMk/>
            <pc:sldMk cId="1779813540" sldId="281"/>
            <ac:spMk id="4" creationId="{56751A6B-A2BF-23D2-E0FD-FB5684F7B0FC}"/>
          </ac:spMkLst>
        </pc:spChg>
        <pc:spChg chg="add del mod">
          <ac:chgData name="nancyvazmorales@gmail.com" userId="11ce7c62fd7076cd" providerId="Windows Live" clId="Web-{613DB699-DF86-420A-9716-68B20FB18613}" dt="2025-03-22T05:37:04.511" v="326"/>
          <ac:spMkLst>
            <pc:docMk/>
            <pc:sldMk cId="1779813540" sldId="281"/>
            <ac:spMk id="6" creationId="{BDDF3A42-651E-75CB-8904-486B37A07671}"/>
          </ac:spMkLst>
        </pc:spChg>
        <pc:picChg chg="del">
          <ac:chgData name="nancyvazmorales@gmail.com" userId="11ce7c62fd7076cd" providerId="Windows Live" clId="Web-{613DB699-DF86-420A-9716-68B20FB18613}" dt="2025-03-22T05:37:00.917" v="325"/>
          <ac:picMkLst>
            <pc:docMk/>
            <pc:sldMk cId="1779813540" sldId="281"/>
            <ac:picMk id="5" creationId="{3D0E5345-FE35-A961-BD69-B38461810C4E}"/>
          </ac:picMkLst>
        </pc:picChg>
      </pc:sldChg>
      <pc:sldMasterChg chg="add del addSldLayout delSldLayout">
        <pc:chgData name="nancyvazmorales@gmail.com" userId="11ce7c62fd7076cd" providerId="Windows Live" clId="Web-{613DB699-DF86-420A-9716-68B20FB18613}" dt="2025-03-22T05:13:31.782" v="51"/>
        <pc:sldMasterMkLst>
          <pc:docMk/>
          <pc:sldMasterMk cId="1650147905" sldId="2147483660"/>
        </pc:sldMasterMkLst>
        <pc:sldLayoutChg chg="add del">
          <pc:chgData name="nancyvazmorales@gmail.com" userId="11ce7c62fd7076cd" providerId="Windows Live" clId="Web-{613DB699-DF86-420A-9716-68B20FB18613}" dt="2025-03-22T05:13:31.782" v="51"/>
          <pc:sldLayoutMkLst>
            <pc:docMk/>
            <pc:sldMasterMk cId="1650147905" sldId="2147483660"/>
            <pc:sldLayoutMk cId="1706576558" sldId="2147483661"/>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2217856613" sldId="2147483662"/>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3168822807" sldId="2147483663"/>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2325968146" sldId="2147483664"/>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3654053502" sldId="2147483665"/>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295885855" sldId="2147483666"/>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571505199" sldId="2147483667"/>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4221285408" sldId="2147483668"/>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788311670" sldId="2147483669"/>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393073237" sldId="2147483670"/>
          </pc:sldLayoutMkLst>
        </pc:sldLayoutChg>
        <pc:sldLayoutChg chg="add del">
          <pc:chgData name="nancyvazmorales@gmail.com" userId="11ce7c62fd7076cd" providerId="Windows Live" clId="Web-{613DB699-DF86-420A-9716-68B20FB18613}" dt="2025-03-22T05:13:31.782" v="51"/>
          <pc:sldLayoutMkLst>
            <pc:docMk/>
            <pc:sldMasterMk cId="1650147905" sldId="2147483660"/>
            <pc:sldLayoutMk cId="1669638316" sldId="2147483671"/>
          </pc:sldLayoutMkLst>
        </pc:sldLayoutChg>
      </pc:sldMasterChg>
      <pc:sldMasterChg chg="add del addSldLayout delSldLayout modSldLayout">
        <pc:chgData name="nancyvazmorales@gmail.com" userId="11ce7c62fd7076cd" providerId="Windows Live" clId="Web-{613DB699-DF86-420A-9716-68B20FB18613}" dt="2025-03-22T05:13:06.078" v="49"/>
        <pc:sldMasterMkLst>
          <pc:docMk/>
          <pc:sldMasterMk cId="176612228" sldId="2147483672"/>
        </pc:sldMasterMkLst>
        <pc:sldLayoutChg chg="add del mod replId">
          <pc:chgData name="nancyvazmorales@gmail.com" userId="11ce7c62fd7076cd" providerId="Windows Live" clId="Web-{613DB699-DF86-420A-9716-68B20FB18613}" dt="2025-03-22T05:13:06.078" v="49"/>
          <pc:sldLayoutMkLst>
            <pc:docMk/>
            <pc:sldMasterMk cId="176612228" sldId="2147483672"/>
            <pc:sldLayoutMk cId="3677372504" sldId="2147483673"/>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93727091" sldId="2147483674"/>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787155030" sldId="2147483675"/>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62186024" sldId="2147483676"/>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1158376464" sldId="2147483677"/>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2816025810" sldId="2147483678"/>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4167501673" sldId="2147483679"/>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1308180830" sldId="2147483680"/>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837194339" sldId="2147483681"/>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223360492" sldId="2147483682"/>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845532890" sldId="2147483683"/>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725855853" sldId="2147483684"/>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1173661592" sldId="2147483685"/>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755392507" sldId="2147483686"/>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870351529" sldId="2147483687"/>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1275382751" sldId="2147483688"/>
          </pc:sldLayoutMkLst>
        </pc:sldLayoutChg>
        <pc:sldLayoutChg chg="add del mod replId">
          <pc:chgData name="nancyvazmorales@gmail.com" userId="11ce7c62fd7076cd" providerId="Windows Live" clId="Web-{613DB699-DF86-420A-9716-68B20FB18613}" dt="2025-03-22T05:13:06.078" v="49"/>
          <pc:sldLayoutMkLst>
            <pc:docMk/>
            <pc:sldMasterMk cId="176612228" sldId="2147483672"/>
            <pc:sldLayoutMk cId="3952925155" sldId="2147483689"/>
          </pc:sldLayoutMkLst>
        </pc:sldLayoutChg>
      </pc:sldMasterChg>
      <pc:sldMasterChg chg="add del addSldLayout delSldLayout modSldLayout">
        <pc:chgData name="nancyvazmorales@gmail.com" userId="11ce7c62fd7076cd" providerId="Windows Live" clId="Web-{613DB699-DF86-420A-9716-68B20FB18613}" dt="2025-03-22T05:13:31.782" v="51"/>
        <pc:sldMasterMkLst>
          <pc:docMk/>
          <pc:sldMasterMk cId="3882183427" sldId="2147483672"/>
        </pc:sldMasterMkLst>
        <pc:sldLayoutChg chg="add del mod replId">
          <pc:chgData name="nancyvazmorales@gmail.com" userId="11ce7c62fd7076cd" providerId="Windows Live" clId="Web-{613DB699-DF86-420A-9716-68B20FB18613}" dt="2025-03-22T05:13:31.782" v="51"/>
          <pc:sldLayoutMkLst>
            <pc:docMk/>
            <pc:sldMasterMk cId="3882183427" sldId="2147483672"/>
            <pc:sldLayoutMk cId="1250574119" sldId="2147483673"/>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116225863" sldId="2147483674"/>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2489382517" sldId="2147483675"/>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3814915035" sldId="2147483676"/>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285532407" sldId="2147483677"/>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338511419" sldId="2147483678"/>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2395657003" sldId="2147483679"/>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536835909" sldId="2147483680"/>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849949643" sldId="2147483681"/>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4165261682" sldId="2147483682"/>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834473328" sldId="2147483683"/>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58621967" sldId="2147483684"/>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3644139143" sldId="2147483685"/>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812449539" sldId="2147483686"/>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2638094767" sldId="2147483687"/>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2668246396" sldId="2147483688"/>
          </pc:sldLayoutMkLst>
        </pc:sldLayoutChg>
        <pc:sldLayoutChg chg="add del mod replId">
          <pc:chgData name="nancyvazmorales@gmail.com" userId="11ce7c62fd7076cd" providerId="Windows Live" clId="Web-{613DB699-DF86-420A-9716-68B20FB18613}" dt="2025-03-22T05:13:31.782" v="51"/>
          <pc:sldLayoutMkLst>
            <pc:docMk/>
            <pc:sldMasterMk cId="3882183427" sldId="2147483672"/>
            <pc:sldLayoutMk cId="1694328162" sldId="2147483689"/>
          </pc:sldLayoutMkLst>
        </pc:sldLayoutChg>
      </pc:sldMasterChg>
    </pc:docChg>
  </pc:docChgLst>
  <pc:docChgLst>
    <pc:chgData name="Ricardo Zamudio" userId="58d20147a645d1c1" providerId="Windows Live" clId="Web-{A3841B4D-6ECE-4102-BDA5-BE42A399F68A}"/>
    <pc:docChg chg="modSld">
      <pc:chgData name="Ricardo Zamudio" userId="58d20147a645d1c1" providerId="Windows Live" clId="Web-{A3841B4D-6ECE-4102-BDA5-BE42A399F68A}" dt="2025-03-22T06:06:31.326" v="8" actId="20577"/>
      <pc:docMkLst>
        <pc:docMk/>
      </pc:docMkLst>
      <pc:sldChg chg="modSp">
        <pc:chgData name="Ricardo Zamudio" userId="58d20147a645d1c1" providerId="Windows Live" clId="Web-{A3841B4D-6ECE-4102-BDA5-BE42A399F68A}" dt="2025-03-22T06:03:30.350" v="7" actId="20577"/>
        <pc:sldMkLst>
          <pc:docMk/>
          <pc:sldMk cId="3106792377" sldId="259"/>
        </pc:sldMkLst>
        <pc:spChg chg="mod">
          <ac:chgData name="Ricardo Zamudio" userId="58d20147a645d1c1" providerId="Windows Live" clId="Web-{A3841B4D-6ECE-4102-BDA5-BE42A399F68A}" dt="2025-03-22T06:03:30.350" v="7" actId="20577"/>
          <ac:spMkLst>
            <pc:docMk/>
            <pc:sldMk cId="3106792377" sldId="259"/>
            <ac:spMk id="4" creationId="{EB8834A1-361E-20B1-7845-1C28BF3CA5C9}"/>
          </ac:spMkLst>
        </pc:spChg>
      </pc:sldChg>
      <pc:sldChg chg="modSp">
        <pc:chgData name="Ricardo Zamudio" userId="58d20147a645d1c1" providerId="Windows Live" clId="Web-{A3841B4D-6ECE-4102-BDA5-BE42A399F68A}" dt="2025-03-22T06:06:31.326" v="8" actId="20577"/>
        <pc:sldMkLst>
          <pc:docMk/>
          <pc:sldMk cId="1631991530" sldId="265"/>
        </pc:sldMkLst>
        <pc:spChg chg="mod">
          <ac:chgData name="Ricardo Zamudio" userId="58d20147a645d1c1" providerId="Windows Live" clId="Web-{A3841B4D-6ECE-4102-BDA5-BE42A399F68A}" dt="2025-03-22T06:06:31.326" v="8" actId="20577"/>
          <ac:spMkLst>
            <pc:docMk/>
            <pc:sldMk cId="1631991530" sldId="265"/>
            <ac:spMk id="9" creationId="{A0F93AD7-527E-9026-2BE6-9E92521B7B1D}"/>
          </ac:spMkLst>
        </pc:spChg>
      </pc:sldChg>
    </pc:docChg>
  </pc:docChgLst>
  <pc:docChgLst>
    <pc:chgData name="Ricardo Zamudio" userId="58d20147a645d1c1" providerId="Windows Live" clId="Web-{383CC267-827E-0CA1-1D5A-6E497CD4D44A}"/>
    <pc:docChg chg="modSld sldOrd">
      <pc:chgData name="Ricardo Zamudio" userId="58d20147a645d1c1" providerId="Windows Live" clId="Web-{383CC267-827E-0CA1-1D5A-6E497CD4D44A}" dt="2025-03-22T05:57:37.660" v="327" actId="1076"/>
      <pc:docMkLst>
        <pc:docMk/>
      </pc:docMkLst>
      <pc:sldChg chg="modSp">
        <pc:chgData name="Ricardo Zamudio" userId="58d20147a645d1c1" providerId="Windows Live" clId="Web-{383CC267-827E-0CA1-1D5A-6E497CD4D44A}" dt="2025-03-22T05:51:57.429" v="13" actId="20577"/>
        <pc:sldMkLst>
          <pc:docMk/>
          <pc:sldMk cId="3887791705" sldId="261"/>
        </pc:sldMkLst>
        <pc:spChg chg="mod">
          <ac:chgData name="Ricardo Zamudio" userId="58d20147a645d1c1" providerId="Windows Live" clId="Web-{383CC267-827E-0CA1-1D5A-6E497CD4D44A}" dt="2025-03-22T05:51:57.429" v="13" actId="20577"/>
          <ac:spMkLst>
            <pc:docMk/>
            <pc:sldMk cId="3887791705" sldId="261"/>
            <ac:spMk id="4" creationId="{58195A26-4F81-0B6A-31AA-457091EC3E16}"/>
          </ac:spMkLst>
        </pc:spChg>
      </pc:sldChg>
      <pc:sldChg chg="modSp">
        <pc:chgData name="Ricardo Zamudio" userId="58d20147a645d1c1" providerId="Windows Live" clId="Web-{383CC267-827E-0CA1-1D5A-6E497CD4D44A}" dt="2025-03-22T05:57:37.660" v="327" actId="1076"/>
        <pc:sldMkLst>
          <pc:docMk/>
          <pc:sldMk cId="1631991530" sldId="265"/>
        </pc:sldMkLst>
        <pc:spChg chg="mod">
          <ac:chgData name="Ricardo Zamudio" userId="58d20147a645d1c1" providerId="Windows Live" clId="Web-{383CC267-827E-0CA1-1D5A-6E497CD4D44A}" dt="2025-03-22T05:57:33.331" v="326" actId="20577"/>
          <ac:spMkLst>
            <pc:docMk/>
            <pc:sldMk cId="1631991530" sldId="265"/>
            <ac:spMk id="9" creationId="{A0F93AD7-527E-9026-2BE6-9E92521B7B1D}"/>
          </ac:spMkLst>
        </pc:spChg>
        <pc:picChg chg="mod">
          <ac:chgData name="Ricardo Zamudio" userId="58d20147a645d1c1" providerId="Windows Live" clId="Web-{383CC267-827E-0CA1-1D5A-6E497CD4D44A}" dt="2025-03-22T05:57:37.660" v="327" actId="1076"/>
          <ac:picMkLst>
            <pc:docMk/>
            <pc:sldMk cId="1631991530" sldId="265"/>
            <ac:picMk id="8" creationId="{4508F7F5-F372-611F-F9F8-0BEFDC2C7612}"/>
          </ac:picMkLst>
        </pc:picChg>
      </pc:sldChg>
      <pc:sldChg chg="ord">
        <pc:chgData name="Ricardo Zamudio" userId="58d20147a645d1c1" providerId="Windows Live" clId="Web-{383CC267-827E-0CA1-1D5A-6E497CD4D44A}" dt="2025-03-22T05:50:51.364" v="0"/>
        <pc:sldMkLst>
          <pc:docMk/>
          <pc:sldMk cId="1063182878" sldId="273"/>
        </pc:sldMkLst>
      </pc:sldChg>
      <pc:sldChg chg="ord">
        <pc:chgData name="Ricardo Zamudio" userId="58d20147a645d1c1" providerId="Windows Live" clId="Web-{383CC267-827E-0CA1-1D5A-6E497CD4D44A}" dt="2025-03-22T05:54:21.996" v="14"/>
        <pc:sldMkLst>
          <pc:docMk/>
          <pc:sldMk cId="2145763783"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BF017-9380-4B6C-845A-9AA2F7D68704}" type="datetimeFigureOut">
              <a:t>3/21/2025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8415B-1578-41F1-B835-65528F07B432}" type="slidenum">
              <a:t>‹#›</a:t>
            </a:fld>
            <a:endParaRPr lang="es-ES"/>
          </a:p>
        </p:txBody>
      </p:sp>
    </p:spTree>
    <p:extLst>
      <p:ext uri="{BB962C8B-B14F-4D97-AF65-F5344CB8AC3E}">
        <p14:creationId xmlns:p14="http://schemas.microsoft.com/office/powerpoint/2010/main" val="1007070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This presentation was automatically generated by PowerPoint Copilot based on content found in this document:
https://1drv.ms/w/c/58d20147a645d1c1/Ed3FZcrrtDRJlx-kyBYry_wBlrh6EbjhPccXVJ4Zai-56g?e=a7VzlK
AI-generated content may be incorrect.</a:t>
            </a:r>
          </a:p>
        </p:txBody>
      </p:sp>
      <p:sp>
        <p:nvSpPr>
          <p:cNvPr id="4" name="Marcador de número de diapositiva 3"/>
          <p:cNvSpPr>
            <a:spLocks noGrp="1"/>
          </p:cNvSpPr>
          <p:nvPr>
            <p:ph type="sldNum" sz="quarter" idx="5"/>
          </p:nvPr>
        </p:nvSpPr>
        <p:spPr/>
        <p:txBody>
          <a:bodyPr/>
          <a:lstStyle/>
          <a:p>
            <a:fld id="{30265ACB-0CE2-46BE-8CD4-7BB7F59D779A}" type="slidenum">
              <a:t>1</a:t>
            </a:fld>
            <a:endParaRPr lang="es-ES"/>
          </a:p>
        </p:txBody>
      </p:sp>
    </p:spTree>
    <p:extLst>
      <p:ext uri="{BB962C8B-B14F-4D97-AF65-F5344CB8AC3E}">
        <p14:creationId xmlns:p14="http://schemas.microsoft.com/office/powerpoint/2010/main" val="1925768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2D75-8B51-CBFC-81CD-49E99034660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4E8B2CB-C4F9-BA9C-CFD3-0679E116D68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1CFA173-76CC-843F-4760-EC4BE2C20F54}"/>
              </a:ext>
            </a:extLst>
          </p:cNvPr>
          <p:cNvSpPr>
            <a:spLocks noGrp="1"/>
          </p:cNvSpPr>
          <p:nvPr>
            <p:ph type="body" idx="1"/>
          </p:nvPr>
        </p:nvSpPr>
        <p:spPr/>
        <p:txBody>
          <a:bodyPr/>
          <a:lstStyle/>
          <a:p>
            <a:r>
              <a:rPr lang="es-ES"/>
              <a:t>Our software is transforming manufacturing by prioritizing inclusivity and accessibility for visually impaired workers. By integrating LLM, advanced voice recognition, and custom vision technologies, we are creating a more efficient and inclusive work environment.
Original Content:
In the ever-evolving landscape of manufacturing, inclusivity and accessibility and Supported employment are paramount. Our software is at the forefront of this movement, designed specifically to revolutionize the way visually impaired individuals work at manufacturing assembly sites. By integrating LLM, advanced voice recognition and custom vision technologies, we are breaking new ground in creating a more inclusive and efficient work environment.
</a:t>
            </a:r>
          </a:p>
        </p:txBody>
      </p:sp>
      <p:sp>
        <p:nvSpPr>
          <p:cNvPr id="4" name="Marcador de número de diapositiva 3">
            <a:extLst>
              <a:ext uri="{FF2B5EF4-FFF2-40B4-BE49-F238E27FC236}">
                <a16:creationId xmlns:a16="http://schemas.microsoft.com/office/drawing/2014/main" id="{949230BF-CB3D-27F5-FEB0-24759EEFF72B}"/>
              </a:ext>
            </a:extLst>
          </p:cNvPr>
          <p:cNvSpPr>
            <a:spLocks noGrp="1"/>
          </p:cNvSpPr>
          <p:nvPr>
            <p:ph type="sldNum" sz="quarter" idx="5"/>
          </p:nvPr>
        </p:nvSpPr>
        <p:spPr/>
        <p:txBody>
          <a:bodyPr/>
          <a:lstStyle/>
          <a:p>
            <a:fld id="{30265ACB-0CE2-46BE-8CD4-7BB7F59D779A}" type="slidenum">
              <a:t>10</a:t>
            </a:fld>
            <a:endParaRPr lang="es-ES"/>
          </a:p>
        </p:txBody>
      </p:sp>
    </p:spTree>
    <p:extLst>
      <p:ext uri="{BB962C8B-B14F-4D97-AF65-F5344CB8AC3E}">
        <p14:creationId xmlns:p14="http://schemas.microsoft.com/office/powerpoint/2010/main" val="3611053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To access the administration dashboard, you must first authenticate with a login.
Original Content:
First you must authenticate with a login, which will take you to the administration dashboard:
</a:t>
            </a:r>
          </a:p>
        </p:txBody>
      </p:sp>
      <p:sp>
        <p:nvSpPr>
          <p:cNvPr id="4" name="Marcador de número de diapositiva 3"/>
          <p:cNvSpPr>
            <a:spLocks noGrp="1"/>
          </p:cNvSpPr>
          <p:nvPr>
            <p:ph type="sldNum" sz="quarter" idx="5"/>
          </p:nvPr>
        </p:nvSpPr>
        <p:spPr/>
        <p:txBody>
          <a:bodyPr/>
          <a:lstStyle/>
          <a:p>
            <a:fld id="{30265ACB-0CE2-46BE-8CD4-7BB7F59D779A}" type="slidenum">
              <a:t>11</a:t>
            </a:fld>
            <a:endParaRPr lang="es-ES"/>
          </a:p>
        </p:txBody>
      </p:sp>
    </p:spTree>
    <p:extLst>
      <p:ext uri="{BB962C8B-B14F-4D97-AF65-F5344CB8AC3E}">
        <p14:creationId xmlns:p14="http://schemas.microsoft.com/office/powerpoint/2010/main" val="231956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You can select a new workout if no other workout is running. View and stop the current workout. Manage created workouts by viewing their information and starting or stopping them.
Original Content:
You can select a new workout, which should only be started if no other workout is currently running.
You can view the current workout and stop it. In the list of created workouts, you can view their information and start or stop them.
</a:t>
            </a:r>
          </a:p>
        </p:txBody>
      </p:sp>
      <p:sp>
        <p:nvSpPr>
          <p:cNvPr id="4" name="Marcador de número de diapositiva 3"/>
          <p:cNvSpPr>
            <a:spLocks noGrp="1"/>
          </p:cNvSpPr>
          <p:nvPr>
            <p:ph type="sldNum" sz="quarter" idx="5"/>
          </p:nvPr>
        </p:nvSpPr>
        <p:spPr/>
        <p:txBody>
          <a:bodyPr/>
          <a:lstStyle/>
          <a:p>
            <a:fld id="{30265ACB-0CE2-46BE-8CD4-7BB7F59D779A}" type="slidenum">
              <a:t>12</a:t>
            </a:fld>
            <a:endParaRPr lang="es-ES"/>
          </a:p>
        </p:txBody>
      </p:sp>
    </p:spTree>
    <p:extLst>
      <p:ext uri="{BB962C8B-B14F-4D97-AF65-F5344CB8AC3E}">
        <p14:creationId xmlns:p14="http://schemas.microsoft.com/office/powerpoint/2010/main" val="408803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You can manage your workouts by viewing and stopping the current workout. Additionally, you can view information and start or stop any of the created workouts.
Original Content:
You can view the current workout and stop it. In the list of created workouts, you can view their information and start or stop them.
</a:t>
            </a:r>
          </a:p>
        </p:txBody>
      </p:sp>
      <p:sp>
        <p:nvSpPr>
          <p:cNvPr id="4" name="Marcador de número de diapositiva 3"/>
          <p:cNvSpPr>
            <a:spLocks noGrp="1"/>
          </p:cNvSpPr>
          <p:nvPr>
            <p:ph type="sldNum" sz="quarter" idx="5"/>
          </p:nvPr>
        </p:nvSpPr>
        <p:spPr/>
        <p:txBody>
          <a:bodyPr/>
          <a:lstStyle/>
          <a:p>
            <a:fld id="{30265ACB-0CE2-46BE-8CD4-7BB7F59D779A}" type="slidenum">
              <a:t>13</a:t>
            </a:fld>
            <a:endParaRPr lang="es-ES"/>
          </a:p>
        </p:txBody>
      </p:sp>
    </p:spTree>
    <p:extLst>
      <p:ext uri="{BB962C8B-B14F-4D97-AF65-F5344CB8AC3E}">
        <p14:creationId xmlns:p14="http://schemas.microsoft.com/office/powerpoint/2010/main" val="2380551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You can filter the workout list by the workout number, sequence, or name. For instance, you can filter by number like '1', by sequence like 'train 2', or by name like 'Assembly A96'.
Original Content:
In the following three images you can see that the list of workouts can be filtered by:
The number of the workout created (example: 1).
The number of the workout (example: "train 2").
The name of the workout (example: Assembly A96).
</a:t>
            </a:r>
          </a:p>
        </p:txBody>
      </p:sp>
      <p:sp>
        <p:nvSpPr>
          <p:cNvPr id="4" name="Marcador de número de diapositiva 3"/>
          <p:cNvSpPr>
            <a:spLocks noGrp="1"/>
          </p:cNvSpPr>
          <p:nvPr>
            <p:ph type="sldNum" sz="quarter" idx="5"/>
          </p:nvPr>
        </p:nvSpPr>
        <p:spPr/>
        <p:txBody>
          <a:bodyPr/>
          <a:lstStyle/>
          <a:p>
            <a:fld id="{30265ACB-0CE2-46BE-8CD4-7BB7F59D779A}" type="slidenum">
              <a:t>14</a:t>
            </a:fld>
            <a:endParaRPr lang="es-ES"/>
          </a:p>
        </p:txBody>
      </p:sp>
    </p:spTree>
    <p:extLst>
      <p:ext uri="{BB962C8B-B14F-4D97-AF65-F5344CB8AC3E}">
        <p14:creationId xmlns:p14="http://schemas.microsoft.com/office/powerpoint/2010/main" val="39000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This element helps employment coaches to configure trainings, track user progress, and tweak system behavior.
Original Content:
This will be the configuration and administration element of the solution, developed to help supported employment coaches to launch and configure the different trainings, track the progress of users and tweak the system behavior.
Below are images of the dashboard:
</a:t>
            </a:r>
          </a:p>
        </p:txBody>
      </p:sp>
      <p:sp>
        <p:nvSpPr>
          <p:cNvPr id="4" name="Marcador de número de diapositiva 3"/>
          <p:cNvSpPr>
            <a:spLocks noGrp="1"/>
          </p:cNvSpPr>
          <p:nvPr>
            <p:ph type="sldNum" sz="quarter" idx="5"/>
          </p:nvPr>
        </p:nvSpPr>
        <p:spPr/>
        <p:txBody>
          <a:bodyPr/>
          <a:lstStyle/>
          <a:p>
            <a:fld id="{30265ACB-0CE2-46BE-8CD4-7BB7F59D779A}" type="slidenum">
              <a:t>15</a:t>
            </a:fld>
            <a:endParaRPr lang="es-ES"/>
          </a:p>
        </p:txBody>
      </p:sp>
    </p:spTree>
    <p:extLst>
      <p:ext uri="{BB962C8B-B14F-4D97-AF65-F5344CB8AC3E}">
        <p14:creationId xmlns:p14="http://schemas.microsoft.com/office/powerpoint/2010/main" val="2826022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This slide presents the end-goal architecture of the project, focusing on scalability and reliability.
Original Content:
The following diagram describes the end-goal architecture of this project which will allow scalability and reliability
</a:t>
            </a:r>
          </a:p>
        </p:txBody>
      </p:sp>
      <p:sp>
        <p:nvSpPr>
          <p:cNvPr id="4" name="Marcador de número de diapositiva 3"/>
          <p:cNvSpPr>
            <a:spLocks noGrp="1"/>
          </p:cNvSpPr>
          <p:nvPr>
            <p:ph type="sldNum" sz="quarter" idx="5"/>
          </p:nvPr>
        </p:nvSpPr>
        <p:spPr/>
        <p:txBody>
          <a:bodyPr/>
          <a:lstStyle/>
          <a:p>
            <a:fld id="{30265ACB-0CE2-46BE-8CD4-7BB7F59D779A}" type="slidenum">
              <a:t>17</a:t>
            </a:fld>
            <a:endParaRPr lang="es-ES"/>
          </a:p>
        </p:txBody>
      </p:sp>
    </p:spTree>
    <p:extLst>
      <p:ext uri="{BB962C8B-B14F-4D97-AF65-F5344CB8AC3E}">
        <p14:creationId xmlns:p14="http://schemas.microsoft.com/office/powerpoint/2010/main" val="1661935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We designed and 3D printed pieces for automotive assembly, including a core piece, bolt, and nut. Our goal is to innovate in assistive technology, continually improving our software to meet user needs.
Original Content:
To simulate the assembly of an automotive piece we designed, and 3D printed a small set of pieces, the core piece, a millimetric bolt and the matching nut.
🟢 Innovation in Assistive Technology: We aim to push the boundaries of what is possible with assistive technologies, continually enhancing our software to meet the evolving needs of users.
</a:t>
            </a:r>
          </a:p>
        </p:txBody>
      </p:sp>
      <p:sp>
        <p:nvSpPr>
          <p:cNvPr id="4" name="Marcador de número de diapositiva 3"/>
          <p:cNvSpPr>
            <a:spLocks noGrp="1"/>
          </p:cNvSpPr>
          <p:nvPr>
            <p:ph type="sldNum" sz="quarter" idx="5"/>
          </p:nvPr>
        </p:nvSpPr>
        <p:spPr/>
        <p:txBody>
          <a:bodyPr/>
          <a:lstStyle/>
          <a:p>
            <a:fld id="{30265ACB-0CE2-46BE-8CD4-7BB7F59D779A}" type="slidenum">
              <a:t>18</a:t>
            </a:fld>
            <a:endParaRPr lang="es-ES"/>
          </a:p>
        </p:txBody>
      </p:sp>
    </p:spTree>
    <p:extLst>
      <p:ext uri="{BB962C8B-B14F-4D97-AF65-F5344CB8AC3E}">
        <p14:creationId xmlns:p14="http://schemas.microsoft.com/office/powerpoint/2010/main" val="705562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Our Enhanced Orienting Space (EOS) offers comprehensive guidance, starting with industrial safety recommendations for user safety. It then introduces the training session, helping users familiarize themselves with each assembly piece.
Original Content:
Our Enhanced Orienting Space will provide comprehensive guidance to the user. Initially, EOS will speak to the user, first by presenting industrial safety recommendations to ensure user safety. Following this, EOS will introduce the training session, starting by helping the user to familiarize themselves with each assembly piece.
</a:t>
            </a:r>
          </a:p>
        </p:txBody>
      </p:sp>
      <p:sp>
        <p:nvSpPr>
          <p:cNvPr id="4" name="Marcador de número de diapositiva 3"/>
          <p:cNvSpPr>
            <a:spLocks noGrp="1"/>
          </p:cNvSpPr>
          <p:nvPr>
            <p:ph type="sldNum" sz="quarter" idx="5"/>
          </p:nvPr>
        </p:nvSpPr>
        <p:spPr/>
        <p:txBody>
          <a:bodyPr/>
          <a:lstStyle/>
          <a:p>
            <a:fld id="{30265ACB-0CE2-46BE-8CD4-7BB7F59D779A}" type="slidenum">
              <a:t>19</a:t>
            </a:fld>
            <a:endParaRPr lang="es-ES"/>
          </a:p>
        </p:txBody>
      </p:sp>
    </p:spTree>
    <p:extLst>
      <p:ext uri="{BB962C8B-B14F-4D97-AF65-F5344CB8AC3E}">
        <p14:creationId xmlns:p14="http://schemas.microsoft.com/office/powerpoint/2010/main" val="1563917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The system uses a Large Language Model to provide real-time insights and detailed explanations, enhancing user understanding and efficiency during assembly tasks.
Original Content:
Furthermore, the system is potentiated with a Large Language Model (LLM) that provides users with useful information regarding the current process. This integration ensures that users receive real-time insights and detailed explanations, enhancing their understanding and efficiency during the assembly tasks.
</a:t>
            </a:r>
          </a:p>
        </p:txBody>
      </p:sp>
      <p:sp>
        <p:nvSpPr>
          <p:cNvPr id="4" name="Marcador de número de diapositiva 3"/>
          <p:cNvSpPr>
            <a:spLocks noGrp="1"/>
          </p:cNvSpPr>
          <p:nvPr>
            <p:ph type="sldNum" sz="quarter" idx="5"/>
          </p:nvPr>
        </p:nvSpPr>
        <p:spPr/>
        <p:txBody>
          <a:bodyPr/>
          <a:lstStyle/>
          <a:p>
            <a:fld id="{30265ACB-0CE2-46BE-8CD4-7BB7F59D779A}" type="slidenum">
              <a:t>20</a:t>
            </a:fld>
            <a:endParaRPr lang="es-ES"/>
          </a:p>
        </p:txBody>
      </p:sp>
    </p:spTree>
    <p:extLst>
      <p:ext uri="{BB962C8B-B14F-4D97-AF65-F5344CB8AC3E}">
        <p14:creationId xmlns:p14="http://schemas.microsoft.com/office/powerpoint/2010/main" val="3392313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Agenda
* Introduction
    * Overview of EOS AI Trainer
    * Importance of Inclusivity and Accessibility in Manufacturing
* Goals
    * Innovation in Assistive Technology
    * Inclusion and Equality
* Project Description
    * Enhanced Assembly Workspace
    * Training Process and Interaction
    * Training Station Diagram
* Trainer Administration Portal
    * Web Application for Managing Workouts
    * Workout Selection and Management
    * Filtering Workouts
    * Configuration and Administration
* Used Tools
* Cloud Architecture
* Demo
    * Authentication and Dashboard
    * Current Workout Management
    * Trainer Administration Portal Overview
* Trainer Station
    * 3D Printed Pieces for Assembly Simulation
    * Guidance and Safety Recommendations
    * Step-by-Step Training and Validation
    * Graphical User Interface for Feedback
    * Integration with Large Language Model (LLM)
* Conclusion
</a:t>
            </a:r>
          </a:p>
        </p:txBody>
      </p:sp>
      <p:sp>
        <p:nvSpPr>
          <p:cNvPr id="4" name="Marcador de número de diapositiva 3"/>
          <p:cNvSpPr>
            <a:spLocks noGrp="1"/>
          </p:cNvSpPr>
          <p:nvPr>
            <p:ph type="sldNum" sz="quarter" idx="5"/>
          </p:nvPr>
        </p:nvSpPr>
        <p:spPr/>
        <p:txBody>
          <a:bodyPr/>
          <a:lstStyle/>
          <a:p>
            <a:fld id="{30265ACB-0CE2-46BE-8CD4-7BB7F59D779A}" type="slidenum">
              <a:t>2</a:t>
            </a:fld>
            <a:endParaRPr lang="es-ES"/>
          </a:p>
        </p:txBody>
      </p:sp>
    </p:spTree>
    <p:extLst>
      <p:ext uri="{BB962C8B-B14F-4D97-AF65-F5344CB8AC3E}">
        <p14:creationId xmlns:p14="http://schemas.microsoft.com/office/powerpoint/2010/main" val="2490684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We developed a graphical user interface to simulate a physical action button. Users can provide feedback by clicking the mouse. Ideally, this would be replaced with a physical button featuring haptic feedback.
Original Content:
For demonstration purposes, and to simulate a physical action button, we created a graphical user interface that enables the user to provide feedback to the system by clicking the mouse. Ideally, this would be replaced with a physical button featuring haptic feedback.
</a:t>
            </a:r>
          </a:p>
        </p:txBody>
      </p:sp>
      <p:sp>
        <p:nvSpPr>
          <p:cNvPr id="4" name="Marcador de número de diapositiva 3"/>
          <p:cNvSpPr>
            <a:spLocks noGrp="1"/>
          </p:cNvSpPr>
          <p:nvPr>
            <p:ph type="sldNum" sz="quarter" idx="5"/>
          </p:nvPr>
        </p:nvSpPr>
        <p:spPr/>
        <p:txBody>
          <a:bodyPr/>
          <a:lstStyle/>
          <a:p>
            <a:fld id="{30265ACB-0CE2-46BE-8CD4-7BB7F59D779A}" type="slidenum">
              <a:t>21</a:t>
            </a:fld>
            <a:endParaRPr lang="es-ES"/>
          </a:p>
        </p:txBody>
      </p:sp>
    </p:spTree>
    <p:extLst>
      <p:ext uri="{BB962C8B-B14F-4D97-AF65-F5344CB8AC3E}">
        <p14:creationId xmlns:p14="http://schemas.microsoft.com/office/powerpoint/2010/main" val="2114020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B4B5A-29C9-A3C3-463D-055D91603D8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2CF6E7-15B2-1F8E-EC7F-698C7768A9E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95E2C96-D7E6-7877-3888-F9A20BC490A2}"/>
              </a:ext>
            </a:extLst>
          </p:cNvPr>
          <p:cNvSpPr>
            <a:spLocks noGrp="1"/>
          </p:cNvSpPr>
          <p:nvPr>
            <p:ph type="body" idx="1"/>
          </p:nvPr>
        </p:nvSpPr>
        <p:spPr/>
        <p:txBody>
          <a:bodyPr/>
          <a:lstStyle/>
          <a:p>
            <a:r>
              <a:rPr lang="es-ES"/>
              <a:t>EOS provides step-by-step guidance for assembly tasks, utilizing advanced computer vision technology to verify correct assembly. This innovation significantly aids visually impaired individuals. We aim to continually enhance our software to meet evolving user needs and push the boundaries of assistive technologies.
Original Content:
Once the user confirms their familiarity with the various pieces, EOS will start the training by offering step-by-step guidance. Utilizing advanced computer vision technology, EOS will verify if the user correctly assembles the piece.This technology offers substantial assistance to visually impaired individuals in performing assembly tasks within manufacturing environments.
🟢 Innovation in Assistive Technology: We aim to push the boundaries of what is possible with assistive technologies, continually enhancing our software to meet the evolving needs of users.
</a:t>
            </a:r>
          </a:p>
        </p:txBody>
      </p:sp>
      <p:sp>
        <p:nvSpPr>
          <p:cNvPr id="4" name="Marcador de número de diapositiva 3">
            <a:extLst>
              <a:ext uri="{FF2B5EF4-FFF2-40B4-BE49-F238E27FC236}">
                <a16:creationId xmlns:a16="http://schemas.microsoft.com/office/drawing/2014/main" id="{B052CE34-B064-9AF6-8BDD-E8F101DD4488}"/>
              </a:ext>
            </a:extLst>
          </p:cNvPr>
          <p:cNvSpPr>
            <a:spLocks noGrp="1"/>
          </p:cNvSpPr>
          <p:nvPr>
            <p:ph type="sldNum" sz="quarter" idx="5"/>
          </p:nvPr>
        </p:nvSpPr>
        <p:spPr/>
        <p:txBody>
          <a:bodyPr/>
          <a:lstStyle/>
          <a:p>
            <a:fld id="{30265ACB-0CE2-46BE-8CD4-7BB7F59D779A}" type="slidenum">
              <a:t>22</a:t>
            </a:fld>
            <a:endParaRPr lang="es-ES"/>
          </a:p>
        </p:txBody>
      </p:sp>
    </p:spTree>
    <p:extLst>
      <p:ext uri="{BB962C8B-B14F-4D97-AF65-F5344CB8AC3E}">
        <p14:creationId xmlns:p14="http://schemas.microsoft.com/office/powerpoint/2010/main" val="4080907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This slide provides an overview of the EOS AI Trainer documentation available on GitHub.
Original Content:
eos-ai-trainer/README.md at main · JustZeus/eos-
</a:t>
            </a:r>
          </a:p>
        </p:txBody>
      </p:sp>
      <p:sp>
        <p:nvSpPr>
          <p:cNvPr id="4" name="Marcador de número de diapositiva 3"/>
          <p:cNvSpPr>
            <a:spLocks noGrp="1"/>
          </p:cNvSpPr>
          <p:nvPr>
            <p:ph type="sldNum" sz="quarter" idx="5"/>
          </p:nvPr>
        </p:nvSpPr>
        <p:spPr/>
        <p:txBody>
          <a:bodyPr/>
          <a:lstStyle/>
          <a:p>
            <a:fld id="{30265ACB-0CE2-46BE-8CD4-7BB7F59D779A}" type="slidenum">
              <a:t>23</a:t>
            </a:fld>
            <a:endParaRPr lang="es-ES"/>
          </a:p>
        </p:txBody>
      </p:sp>
    </p:spTree>
    <p:extLst>
      <p:ext uri="{BB962C8B-B14F-4D97-AF65-F5344CB8AC3E}">
        <p14:creationId xmlns:p14="http://schemas.microsoft.com/office/powerpoint/2010/main" val="998353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Eos is an AI-enhanced space designed to assist supported employment coaches. It offers interactive training and information for visually impaired individuals, powered by Microsoft Azure AI Services and reliable cloud infrastructure.
Original Content:
🤖 Eos - Enhanced Orienting Space - AI enhanced space to help supported employment coaches to provide interactive trainings and information for visually impared individuals, enhanced by Microsoft Azure AI Services and cloud infraestructure.
</a:t>
            </a:r>
          </a:p>
        </p:txBody>
      </p:sp>
      <p:sp>
        <p:nvSpPr>
          <p:cNvPr id="4" name="Marcador de número de diapositiva 3"/>
          <p:cNvSpPr>
            <a:spLocks noGrp="1"/>
          </p:cNvSpPr>
          <p:nvPr>
            <p:ph type="sldNum" sz="quarter" idx="5"/>
          </p:nvPr>
        </p:nvSpPr>
        <p:spPr/>
        <p:txBody>
          <a:bodyPr/>
          <a:lstStyle/>
          <a:p>
            <a:fld id="{30265ACB-0CE2-46BE-8CD4-7BB7F59D779A}" type="slidenum">
              <a:t>3</a:t>
            </a:fld>
            <a:endParaRPr lang="es-ES"/>
          </a:p>
        </p:txBody>
      </p:sp>
    </p:spTree>
    <p:extLst>
      <p:ext uri="{BB962C8B-B14F-4D97-AF65-F5344CB8AC3E}">
        <p14:creationId xmlns:p14="http://schemas.microsoft.com/office/powerpoint/2010/main" val="338454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Our software is revolutionizing manufacturing by focusing on inclusivity and accessibility for visually impaired individuals. By integrating LLM, voice recognition, and custom vision technologies, we are creating a more inclusive and efficient work environment.
Original Content:
In the ever-evolving landscape of manufacturing, inclusivity and accessibility and Supported employment are paramount. Our software is at the forefront of this movement, designed specifically to revolutionize the way visually impaired individuals work at manufacturing assembly sites. By integrating LLM, advanced voice recognition and custom vision technologies, we are breaking new ground in creating a more inclusive and efficient work environment.
</a:t>
            </a:r>
          </a:p>
        </p:txBody>
      </p:sp>
      <p:sp>
        <p:nvSpPr>
          <p:cNvPr id="4" name="Marcador de número de diapositiva 3"/>
          <p:cNvSpPr>
            <a:spLocks noGrp="1"/>
          </p:cNvSpPr>
          <p:nvPr>
            <p:ph type="sldNum" sz="quarter" idx="5"/>
          </p:nvPr>
        </p:nvSpPr>
        <p:spPr/>
        <p:txBody>
          <a:bodyPr/>
          <a:lstStyle/>
          <a:p>
            <a:fld id="{30265ACB-0CE2-46BE-8CD4-7BB7F59D779A}" type="slidenum">
              <a:t>4</a:t>
            </a:fld>
            <a:endParaRPr lang="es-ES"/>
          </a:p>
        </p:txBody>
      </p:sp>
    </p:spTree>
    <p:extLst>
      <p:ext uri="{BB962C8B-B14F-4D97-AF65-F5344CB8AC3E}">
        <p14:creationId xmlns:p14="http://schemas.microsoft.com/office/powerpoint/2010/main" val="221338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Our main objective is to foster an inclusive environment where visually impaired individuals can thrive and have equal opportunities in manufacturing roles.
Original Content:
🟢 Inclusion and Equality: Our primary goal is to create a more inclusive workplace where visually impaired individuals have equal opportunities to contribute and excel in manufacturing roles.
</a:t>
            </a:r>
          </a:p>
        </p:txBody>
      </p:sp>
      <p:sp>
        <p:nvSpPr>
          <p:cNvPr id="4" name="Marcador de número de diapositiva 3"/>
          <p:cNvSpPr>
            <a:spLocks noGrp="1"/>
          </p:cNvSpPr>
          <p:nvPr>
            <p:ph type="sldNum" sz="quarter" idx="5"/>
          </p:nvPr>
        </p:nvSpPr>
        <p:spPr/>
        <p:txBody>
          <a:bodyPr/>
          <a:lstStyle/>
          <a:p>
            <a:fld id="{30265ACB-0CE2-46BE-8CD4-7BB7F59D779A}" type="slidenum">
              <a:t>5</a:t>
            </a:fld>
            <a:endParaRPr lang="es-ES"/>
          </a:p>
        </p:txBody>
      </p:sp>
    </p:spTree>
    <p:extLst>
      <p:ext uri="{BB962C8B-B14F-4D97-AF65-F5344CB8AC3E}">
        <p14:creationId xmlns:p14="http://schemas.microsoft.com/office/powerpoint/2010/main" val="380541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The enhanced assembly workspace guides individuals in training for assembling manufactured products. It simulates an automotive manufacturing site. Users sit at a desk with necessary pieces and a physical action button. A camera system covers the workspace overhead.
Original Content:
Enhanced Assembly Workspace:
This area will help and guide the individual to receive the appropriate training on how to assemble a manufactured product.
(For this demonstration we will simulate an automotive manufacturing assembly site.)
The user sits in front of a desk with the necessary pieces to complete the assembly, in front of the individual there is a physical action button. At the top of the desktop there is a camera system pointing to the workspace covering the overhead plane.
</a:t>
            </a:r>
          </a:p>
        </p:txBody>
      </p:sp>
      <p:sp>
        <p:nvSpPr>
          <p:cNvPr id="4" name="Marcador de número de diapositiva 3"/>
          <p:cNvSpPr>
            <a:spLocks noGrp="1"/>
          </p:cNvSpPr>
          <p:nvPr>
            <p:ph type="sldNum" sz="quarter" idx="5"/>
          </p:nvPr>
        </p:nvSpPr>
        <p:spPr/>
        <p:txBody>
          <a:bodyPr/>
          <a:lstStyle/>
          <a:p>
            <a:fld id="{30265ACB-0CE2-46BE-8CD4-7BB7F59D779A}" type="slidenum">
              <a:t>6</a:t>
            </a:fld>
            <a:endParaRPr lang="es-ES"/>
          </a:p>
        </p:txBody>
      </p:sp>
    </p:spTree>
    <p:extLst>
      <p:ext uri="{BB962C8B-B14F-4D97-AF65-F5344CB8AC3E}">
        <p14:creationId xmlns:p14="http://schemas.microsoft.com/office/powerpoint/2010/main" val="1554405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EOS guides users through assembly with natural conversation and text to speech. Users validate each step using Vision Validation. EOS also provides training information and tracks progress.
Original Content:
Once the training starts EOS will provide the description of each piece to the user by implementing natural conversation techniques and text to speech services.
EOS will guide the user through the precise steps on the assembly, after each step on the assembly user will be required to place the piece on the validation space and interact with the system through the action button, this will trigger the Vision Validation, which will validate the correct progress of the assembly and enable the next step description and guidance.
Additionally, EOS will function as an interactive agent enhanced with LLM’s to provide the user with information regarding the current training, the end goal of manufactured pieces, the industry, tracking current progress, among other utilities.
</a:t>
            </a:r>
          </a:p>
        </p:txBody>
      </p:sp>
      <p:sp>
        <p:nvSpPr>
          <p:cNvPr id="4" name="Marcador de número de diapositiva 3"/>
          <p:cNvSpPr>
            <a:spLocks noGrp="1"/>
          </p:cNvSpPr>
          <p:nvPr>
            <p:ph type="sldNum" sz="quarter" idx="5"/>
          </p:nvPr>
        </p:nvSpPr>
        <p:spPr/>
        <p:txBody>
          <a:bodyPr/>
          <a:lstStyle/>
          <a:p>
            <a:fld id="{30265ACB-0CE2-46BE-8CD4-7BB7F59D779A}" type="slidenum">
              <a:t>7</a:t>
            </a:fld>
            <a:endParaRPr lang="es-ES"/>
          </a:p>
        </p:txBody>
      </p:sp>
    </p:spTree>
    <p:extLst>
      <p:ext uri="{BB962C8B-B14F-4D97-AF65-F5344CB8AC3E}">
        <p14:creationId xmlns:p14="http://schemas.microsoft.com/office/powerpoint/2010/main" val="21601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The web application includes a login for authentication, leading to a dashboard. The dashboard displays created workouts, their progress, and execution status. Users can start new workouts and view the current one running.
Original Content:
The web application for managing workouts consists of a login and a dashboard, which displays the workouts that have been created, their progress, and execution status. You can also start a new workout and view the one currently running.
First you must authenticate with a login, which will take you to the administration dashboard:
</a:t>
            </a:r>
          </a:p>
        </p:txBody>
      </p:sp>
      <p:sp>
        <p:nvSpPr>
          <p:cNvPr id="4" name="Marcador de número de diapositiva 3"/>
          <p:cNvSpPr>
            <a:spLocks noGrp="1"/>
          </p:cNvSpPr>
          <p:nvPr>
            <p:ph type="sldNum" sz="quarter" idx="5"/>
          </p:nvPr>
        </p:nvSpPr>
        <p:spPr/>
        <p:txBody>
          <a:bodyPr/>
          <a:lstStyle/>
          <a:p>
            <a:fld id="{30265ACB-0CE2-46BE-8CD4-7BB7F59D779A}" type="slidenum">
              <a:t>8</a:t>
            </a:fld>
            <a:endParaRPr lang="es-ES"/>
          </a:p>
        </p:txBody>
      </p:sp>
    </p:spTree>
    <p:extLst>
      <p:ext uri="{BB962C8B-B14F-4D97-AF65-F5344CB8AC3E}">
        <p14:creationId xmlns:p14="http://schemas.microsoft.com/office/powerpoint/2010/main" val="412688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The Trainer Administration Portal is designed for trainers to manage their administrative tasks efficiently.
Original Content:
Trainer administration portal
</a:t>
            </a:r>
          </a:p>
        </p:txBody>
      </p:sp>
      <p:sp>
        <p:nvSpPr>
          <p:cNvPr id="4" name="Marcador de número de diapositiva 3"/>
          <p:cNvSpPr>
            <a:spLocks noGrp="1"/>
          </p:cNvSpPr>
          <p:nvPr>
            <p:ph type="sldNum" sz="quarter" idx="5"/>
          </p:nvPr>
        </p:nvSpPr>
        <p:spPr/>
        <p:txBody>
          <a:bodyPr/>
          <a:lstStyle/>
          <a:p>
            <a:fld id="{30265ACB-0CE2-46BE-8CD4-7BB7F59D779A}" type="slidenum">
              <a:t>9</a:t>
            </a:fld>
            <a:endParaRPr lang="es-ES"/>
          </a:p>
        </p:txBody>
      </p:sp>
    </p:spTree>
    <p:extLst>
      <p:ext uri="{BB962C8B-B14F-4D97-AF65-F5344CB8AC3E}">
        <p14:creationId xmlns:p14="http://schemas.microsoft.com/office/powerpoint/2010/main" val="411951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March 21,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0657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March 21,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307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March 21,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6963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March 21,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1785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March 21,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68822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March 21,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2596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March 21,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540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March 21,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5885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March 21,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7150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March 21,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2128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March 21,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8831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Friday, March 21, 2025</a:t>
            </a:fld>
            <a:endParaRPr lang="en-US" cap="all"/>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a:p>
        </p:txBody>
      </p:sp>
    </p:spTree>
    <p:extLst>
      <p:ext uri="{BB962C8B-B14F-4D97-AF65-F5344CB8AC3E}">
        <p14:creationId xmlns:p14="http://schemas.microsoft.com/office/powerpoint/2010/main" val="16501479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hyperlink" Target="/word/media/image6.pn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word/media/image7.pn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word/media/image8.pn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hyperlink" Target="/word/media/image5.png"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word/media/image11.jpe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01784D5A-0672-64C3-F0FE-E98409DAF51C}"/>
              </a:ext>
            </a:extLst>
          </p:cNvPr>
          <p:cNvSpPr>
            <a:spLocks noGrp="1"/>
          </p:cNvSpPr>
          <p:nvPr>
            <p:ph type="subTitle" idx="1"/>
          </p:nvPr>
        </p:nvSpPr>
        <p:spPr>
          <a:xfrm>
            <a:off x="2498035" y="4811497"/>
            <a:ext cx="5314122" cy="1243923"/>
          </a:xfrm>
        </p:spPr>
        <p:txBody>
          <a:bodyPr>
            <a:normAutofit/>
          </a:bodyPr>
          <a:lstStyle/>
          <a:p>
            <a:pPr algn="r"/>
            <a:r>
              <a:rPr lang="es-ES">
                <a:solidFill>
                  <a:schemeClr val="bg1"/>
                </a:solidFill>
              </a:rPr>
              <a:t>Enhancing Inclusivity in Manufacturing</a:t>
            </a:r>
          </a:p>
        </p:txBody>
      </p:sp>
      <p:sp>
        <p:nvSpPr>
          <p:cNvPr id="18" name="Rectangle 17">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BFB93A-1FAB-2879-B11F-909FDE61BB7D}"/>
              </a:ext>
            </a:extLst>
          </p:cNvPr>
          <p:cNvSpPr>
            <a:spLocks noGrp="1"/>
          </p:cNvSpPr>
          <p:nvPr>
            <p:ph type="ctrTitle"/>
          </p:nvPr>
        </p:nvSpPr>
        <p:spPr>
          <a:xfrm>
            <a:off x="1119276" y="661358"/>
            <a:ext cx="6692881" cy="3347559"/>
          </a:xfrm>
        </p:spPr>
        <p:txBody>
          <a:bodyPr anchor="b">
            <a:normAutofit/>
          </a:bodyPr>
          <a:lstStyle/>
          <a:p>
            <a:pPr algn="r"/>
            <a:r>
              <a:rPr lang="es-ES" sz="4400">
                <a:solidFill>
                  <a:schemeClr val="bg1"/>
                </a:solidFill>
              </a:rPr>
              <a:t>EOS AI Trainer</a:t>
            </a:r>
          </a:p>
        </p:txBody>
      </p:sp>
    </p:spTree>
    <p:extLst>
      <p:ext uri="{BB962C8B-B14F-4D97-AF65-F5344CB8AC3E}">
        <p14:creationId xmlns:p14="http://schemas.microsoft.com/office/powerpoint/2010/main" val="319073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16A73F-B4D9-9B13-DABE-FFE63FA1F1F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2C570C0-7636-D7C1-4EA0-65C7206C4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888359-EEF6-A9B7-3C8F-FE1A021C8B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B7C0DBF-91FE-F6C7-C82B-4B43F4320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BAF966B-7A3A-9D79-86E9-B82C2606260A}"/>
              </a:ext>
            </a:extLst>
          </p:cNvPr>
          <p:cNvSpPr>
            <a:spLocks noGrp="1"/>
          </p:cNvSpPr>
          <p:nvPr>
            <p:ph type="title"/>
          </p:nvPr>
        </p:nvSpPr>
        <p:spPr>
          <a:xfrm>
            <a:off x="1054923" y="76795"/>
            <a:ext cx="7069089" cy="1560022"/>
          </a:xfrm>
        </p:spPr>
        <p:txBody>
          <a:bodyPr vert="horz" lIns="0" tIns="0" rIns="0" bIns="0" rtlCol="0" anchor="b">
            <a:normAutofit/>
          </a:bodyPr>
          <a:lstStyle/>
          <a:p>
            <a:pPr>
              <a:lnSpc>
                <a:spcPct val="90000"/>
              </a:lnSpc>
            </a:pPr>
            <a:r>
              <a:rPr lang="en-US" sz="2800"/>
              <a:t>Web Application for Managing Workouts</a:t>
            </a:r>
            <a:endParaRPr lang="en-US"/>
          </a:p>
        </p:txBody>
      </p:sp>
      <p:sp>
        <p:nvSpPr>
          <p:cNvPr id="4" name="Marcador de contenido 3">
            <a:extLst>
              <a:ext uri="{FF2B5EF4-FFF2-40B4-BE49-F238E27FC236}">
                <a16:creationId xmlns:a16="http://schemas.microsoft.com/office/drawing/2014/main" id="{7FC1050E-2880-4046-D5EC-AEC2C7DA2432}"/>
              </a:ext>
            </a:extLst>
          </p:cNvPr>
          <p:cNvSpPr>
            <a:spLocks noGrp="1"/>
          </p:cNvSpPr>
          <p:nvPr>
            <p:ph sz="half" idx="2"/>
          </p:nvPr>
        </p:nvSpPr>
        <p:spPr>
          <a:xfrm>
            <a:off x="1371600" y="2279374"/>
            <a:ext cx="5327373" cy="3601436"/>
          </a:xfrm>
        </p:spPr>
        <p:txBody>
          <a:bodyPr vert="horz" lIns="0" tIns="0" rIns="0" bIns="0" rtlCol="0" anchor="t">
            <a:normAutofit/>
          </a:bodyPr>
          <a:lstStyle/>
          <a:p>
            <a:r>
              <a:rPr lang="en-US" sz="1600"/>
              <a:t>Login Authentication</a:t>
            </a:r>
          </a:p>
          <a:p>
            <a:pPr lvl="1"/>
            <a:r>
              <a:rPr lang="en-US" sz="1600"/>
              <a:t>Access to administration dashboard</a:t>
            </a:r>
          </a:p>
          <a:p>
            <a:r>
              <a:rPr lang="en-US" sz="1600"/>
              <a:t>Dashboard Features</a:t>
            </a:r>
          </a:p>
          <a:p>
            <a:pPr lvl="1"/>
            <a:r>
              <a:rPr lang="en-US" sz="1600"/>
              <a:t>Displays created workouts</a:t>
            </a:r>
          </a:p>
          <a:p>
            <a:pPr lvl="1"/>
            <a:r>
              <a:rPr lang="en-US" sz="1600"/>
              <a:t>Shows progress and execution status</a:t>
            </a:r>
          </a:p>
          <a:p>
            <a:r>
              <a:rPr lang="en-US" sz="1600"/>
              <a:t>Starting New Workouts</a:t>
            </a:r>
          </a:p>
          <a:p>
            <a:pPr lvl="1"/>
            <a:r>
              <a:rPr lang="en-US" sz="1600"/>
              <a:t>Option to initiate a new workout</a:t>
            </a:r>
          </a:p>
          <a:p>
            <a:r>
              <a:rPr lang="en-US" sz="1600"/>
              <a:t>Viewing Current Workouts</a:t>
            </a:r>
          </a:p>
          <a:p>
            <a:pPr lvl="1"/>
            <a:r>
              <a:rPr lang="en-US" sz="1600"/>
              <a:t>View the workout currently running</a:t>
            </a:r>
            <a:endParaRPr lang="en-US"/>
          </a:p>
        </p:txBody>
      </p:sp>
      <p:sp>
        <p:nvSpPr>
          <p:cNvPr id="16" name="Rectangle 15">
            <a:extLst>
              <a:ext uri="{FF2B5EF4-FFF2-40B4-BE49-F238E27FC236}">
                <a16:creationId xmlns:a16="http://schemas.microsoft.com/office/drawing/2014/main" id="{AF8824ED-5C9D-9941-9729-330E263CE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1E9AF81-3E39-F44F-CD14-CA809775B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81B211-5E8E-FCAE-D11C-41E5F556A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76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494B2569-3546-2AB7-E88A-33FEE3DF2189}"/>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1500" spc="750">
                <a:solidFill>
                  <a:schemeClr val="bg1"/>
                </a:solidFill>
              </a:rPr>
              <a:t>Authentication and Dashboard</a:t>
            </a:r>
          </a:p>
        </p:txBody>
      </p:sp>
      <p:pic>
        <p:nvPicPr>
          <p:cNvPr id="4" name="Marcador de contenido 3">
            <a:hlinkClick r:id="rId3"/>
            <a:extLst>
              <a:ext uri="{FF2B5EF4-FFF2-40B4-BE49-F238E27FC236}">
                <a16:creationId xmlns:a16="http://schemas.microsoft.com/office/drawing/2014/main" id="{1F52F32A-1BD7-4766-A577-74A46CC7FCDE}"/>
              </a:ext>
            </a:extLst>
          </p:cNvPr>
          <p:cNvPicPr>
            <a:picLocks noGrp="1" noChangeAspect="1"/>
          </p:cNvPicPr>
          <p:nvPr>
            <p:ph idx="1"/>
          </p:nvPr>
        </p:nvPicPr>
        <p:blipFill>
          <a:blip r:embed="rId4"/>
          <a:stretch>
            <a:fillRect/>
          </a:stretch>
        </p:blipFill>
        <p:spPr>
          <a:xfrm>
            <a:off x="4503619" y="1539046"/>
            <a:ext cx="7214138" cy="3787421"/>
          </a:xfrm>
          <a:prstGeom prst="rect">
            <a:avLst/>
          </a:prstGeom>
        </p:spPr>
      </p:pic>
    </p:spTree>
    <p:extLst>
      <p:ext uri="{BB962C8B-B14F-4D97-AF65-F5344CB8AC3E}">
        <p14:creationId xmlns:p14="http://schemas.microsoft.com/office/powerpoint/2010/main" val="40151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A0841B-157B-51EB-695F-7A482B7DDEBD}"/>
              </a:ext>
            </a:extLst>
          </p:cNvPr>
          <p:cNvSpPr>
            <a:spLocks noGrp="1"/>
          </p:cNvSpPr>
          <p:nvPr>
            <p:ph type="title"/>
          </p:nvPr>
        </p:nvSpPr>
        <p:spPr>
          <a:xfrm>
            <a:off x="668977" y="269174"/>
            <a:ext cx="10136535" cy="1556724"/>
          </a:xfrm>
        </p:spPr>
        <p:txBody>
          <a:bodyPr vert="horz" lIns="0" tIns="0" rIns="0" bIns="0" rtlCol="0" anchor="b">
            <a:normAutofit/>
          </a:bodyPr>
          <a:lstStyle/>
          <a:p>
            <a:pPr algn="ctr">
              <a:lnSpc>
                <a:spcPct val="90000"/>
              </a:lnSpc>
            </a:pPr>
            <a:r>
              <a:rPr lang="en-US"/>
              <a:t>Workout Selection and Management</a:t>
            </a:r>
          </a:p>
        </p:txBody>
      </p:sp>
      <p:sp>
        <p:nvSpPr>
          <p:cNvPr id="4" name="Marcador de contenido 3">
            <a:extLst>
              <a:ext uri="{FF2B5EF4-FFF2-40B4-BE49-F238E27FC236}">
                <a16:creationId xmlns:a16="http://schemas.microsoft.com/office/drawing/2014/main" id="{541ECD70-5E3B-6F0F-2F8F-DEF0F0F8BEBA}"/>
              </a:ext>
            </a:extLst>
          </p:cNvPr>
          <p:cNvSpPr>
            <a:spLocks noGrp="1"/>
          </p:cNvSpPr>
          <p:nvPr>
            <p:ph sz="half" idx="2"/>
          </p:nvPr>
        </p:nvSpPr>
        <p:spPr>
          <a:xfrm>
            <a:off x="668978" y="2365427"/>
            <a:ext cx="4911392" cy="3583940"/>
          </a:xfrm>
        </p:spPr>
        <p:txBody>
          <a:bodyPr vert="horz" lIns="0" tIns="0" rIns="0" bIns="0" rtlCol="0" anchor="t">
            <a:normAutofit/>
          </a:bodyPr>
          <a:lstStyle/>
          <a:p>
            <a:r>
              <a:rPr lang="en-US" sz="1600"/>
              <a:t>Selecting a New Workout</a:t>
            </a:r>
          </a:p>
          <a:p>
            <a:pPr lvl="1"/>
            <a:r>
              <a:rPr lang="en-US" sz="1600"/>
              <a:t>Only start if no other workout is running</a:t>
            </a:r>
          </a:p>
          <a:p>
            <a:r>
              <a:rPr lang="en-US" sz="1600"/>
              <a:t>Viewing Current Workout</a:t>
            </a:r>
          </a:p>
          <a:p>
            <a:pPr lvl="1"/>
            <a:r>
              <a:rPr lang="en-US" sz="1600"/>
              <a:t>Check the status of the ongoing workout</a:t>
            </a:r>
          </a:p>
          <a:p>
            <a:pPr lvl="1"/>
            <a:r>
              <a:rPr lang="en-US" sz="1600"/>
              <a:t>Option to stop the current workout</a:t>
            </a:r>
          </a:p>
          <a:p>
            <a:r>
              <a:rPr lang="en-US" sz="1600"/>
              <a:t>Managing Created Workouts</a:t>
            </a:r>
          </a:p>
          <a:p>
            <a:pPr lvl="1"/>
            <a:r>
              <a:rPr lang="en-US" sz="1600"/>
              <a:t>View information of each workout</a:t>
            </a:r>
          </a:p>
          <a:p>
            <a:pPr lvl="1"/>
            <a:r>
              <a:rPr lang="en-US" sz="1600"/>
              <a:t>Start or stop any workout from the list</a:t>
            </a:r>
          </a:p>
        </p:txBody>
      </p:sp>
      <p:pic>
        <p:nvPicPr>
          <p:cNvPr id="5" name="Marcador de contenido 4">
            <a:hlinkClick r:id="rId3"/>
            <a:extLst>
              <a:ext uri="{FF2B5EF4-FFF2-40B4-BE49-F238E27FC236}">
                <a16:creationId xmlns:a16="http://schemas.microsoft.com/office/drawing/2014/main" id="{858B11AB-1588-4988-AD01-F018853E5212}"/>
              </a:ext>
            </a:extLst>
          </p:cNvPr>
          <p:cNvPicPr>
            <a:picLocks noGrp="1" noChangeAspect="1"/>
          </p:cNvPicPr>
          <p:nvPr>
            <p:ph sz="half" idx="1"/>
          </p:nvPr>
        </p:nvPicPr>
        <p:blipFill>
          <a:blip r:embed="rId4"/>
          <a:stretch>
            <a:fillRect/>
          </a:stretch>
        </p:blipFill>
        <p:spPr>
          <a:xfrm>
            <a:off x="5575860" y="2361922"/>
            <a:ext cx="5941226" cy="3097866"/>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67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67FA23-B989-2617-DB71-D1C7D8F557D6}"/>
              </a:ext>
            </a:extLst>
          </p:cNvPr>
          <p:cNvSpPr>
            <a:spLocks noGrp="1"/>
          </p:cNvSpPr>
          <p:nvPr>
            <p:ph type="title"/>
          </p:nvPr>
        </p:nvSpPr>
        <p:spPr>
          <a:xfrm>
            <a:off x="728353" y="1980"/>
            <a:ext cx="10730302" cy="1556724"/>
          </a:xfrm>
        </p:spPr>
        <p:txBody>
          <a:bodyPr vert="horz" lIns="0" tIns="0" rIns="0" bIns="0" rtlCol="0" anchor="b">
            <a:normAutofit/>
          </a:bodyPr>
          <a:lstStyle/>
          <a:p>
            <a:pPr algn="ctr">
              <a:lnSpc>
                <a:spcPct val="90000"/>
              </a:lnSpc>
            </a:pPr>
            <a:r>
              <a:rPr lang="en-US"/>
              <a:t>Current Workout Management</a:t>
            </a:r>
          </a:p>
        </p:txBody>
      </p:sp>
      <p:sp>
        <p:nvSpPr>
          <p:cNvPr id="4" name="Marcador de contenido 3">
            <a:extLst>
              <a:ext uri="{FF2B5EF4-FFF2-40B4-BE49-F238E27FC236}">
                <a16:creationId xmlns:a16="http://schemas.microsoft.com/office/drawing/2014/main" id="{62E33014-E1D0-173A-F565-705F1C07483B}"/>
              </a:ext>
            </a:extLst>
          </p:cNvPr>
          <p:cNvSpPr>
            <a:spLocks noGrp="1"/>
          </p:cNvSpPr>
          <p:nvPr>
            <p:ph sz="half" idx="2"/>
          </p:nvPr>
        </p:nvSpPr>
        <p:spPr>
          <a:xfrm>
            <a:off x="728354" y="2246673"/>
            <a:ext cx="4188977" cy="3395915"/>
          </a:xfrm>
        </p:spPr>
        <p:txBody>
          <a:bodyPr vert="horz" lIns="0" tIns="0" rIns="0" bIns="0" rtlCol="0" anchor="t">
            <a:normAutofit/>
          </a:bodyPr>
          <a:lstStyle/>
          <a:p>
            <a:r>
              <a:rPr lang="en-US" sz="1600"/>
              <a:t>Current Workout</a:t>
            </a:r>
          </a:p>
          <a:p>
            <a:pPr lvl="1"/>
            <a:r>
              <a:rPr lang="en-US" sz="1600"/>
              <a:t>View the current workout</a:t>
            </a:r>
          </a:p>
          <a:p>
            <a:pPr lvl="1"/>
            <a:r>
              <a:rPr lang="en-US" sz="1600"/>
              <a:t>Stop the current workout</a:t>
            </a:r>
          </a:p>
          <a:p>
            <a:r>
              <a:rPr lang="en-US" sz="1600"/>
              <a:t>Created Workouts</a:t>
            </a:r>
          </a:p>
          <a:p>
            <a:pPr lvl="1"/>
            <a:r>
              <a:rPr lang="en-US" sz="1600"/>
              <a:t>View information of created workouts</a:t>
            </a:r>
          </a:p>
          <a:p>
            <a:pPr lvl="1"/>
            <a:r>
              <a:rPr lang="en-US" sz="1600"/>
              <a:t>Start or stop created workouts</a:t>
            </a:r>
          </a:p>
        </p:txBody>
      </p:sp>
      <p:pic>
        <p:nvPicPr>
          <p:cNvPr id="5" name="Marcador de contenido 4">
            <a:hlinkClick r:id="rId3"/>
            <a:extLst>
              <a:ext uri="{FF2B5EF4-FFF2-40B4-BE49-F238E27FC236}">
                <a16:creationId xmlns:a16="http://schemas.microsoft.com/office/drawing/2014/main" id="{2384CFDC-E83E-4177-A295-D6BABC474124}"/>
              </a:ext>
            </a:extLst>
          </p:cNvPr>
          <p:cNvPicPr>
            <a:picLocks noGrp="1" noChangeAspect="1"/>
          </p:cNvPicPr>
          <p:nvPr>
            <p:ph sz="half" idx="1"/>
          </p:nvPr>
        </p:nvPicPr>
        <p:blipFill>
          <a:blip r:embed="rId4"/>
          <a:stretch>
            <a:fillRect/>
          </a:stretch>
        </p:blipFill>
        <p:spPr>
          <a:xfrm>
            <a:off x="5259185" y="2246701"/>
            <a:ext cx="6188628" cy="3259034"/>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3897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2042872-DF18-F56F-DD60-8225A72CDD70}"/>
              </a:ext>
            </a:extLst>
          </p:cNvPr>
          <p:cNvSpPr>
            <a:spLocks noGrp="1"/>
          </p:cNvSpPr>
          <p:nvPr>
            <p:ph type="title"/>
          </p:nvPr>
        </p:nvSpPr>
        <p:spPr>
          <a:xfrm>
            <a:off x="1609106" y="476992"/>
            <a:ext cx="8978691" cy="784828"/>
          </a:xfrm>
        </p:spPr>
        <p:txBody>
          <a:bodyPr vert="horz" lIns="0" tIns="0" rIns="0" bIns="0" rtlCol="0" anchor="b">
            <a:normAutofit/>
          </a:bodyPr>
          <a:lstStyle/>
          <a:p>
            <a:pPr algn="ctr"/>
            <a:r>
              <a:rPr lang="en-US"/>
              <a:t>Filtering Workouts</a:t>
            </a:r>
          </a:p>
        </p:txBody>
      </p:sp>
      <p:sp>
        <p:nvSpPr>
          <p:cNvPr id="4" name="Marcador de contenido 3">
            <a:extLst>
              <a:ext uri="{FF2B5EF4-FFF2-40B4-BE49-F238E27FC236}">
                <a16:creationId xmlns:a16="http://schemas.microsoft.com/office/drawing/2014/main" id="{5D1642A6-8926-ABBD-FF40-BB370FA0F087}"/>
              </a:ext>
            </a:extLst>
          </p:cNvPr>
          <p:cNvSpPr>
            <a:spLocks noGrp="1"/>
          </p:cNvSpPr>
          <p:nvPr>
            <p:ph sz="half" idx="2"/>
          </p:nvPr>
        </p:nvSpPr>
        <p:spPr>
          <a:xfrm>
            <a:off x="936173" y="2108129"/>
            <a:ext cx="4911392" cy="3583940"/>
          </a:xfrm>
        </p:spPr>
        <p:txBody>
          <a:bodyPr vert="horz" lIns="0" tIns="0" rIns="0" bIns="0" rtlCol="0" anchor="t">
            <a:normAutofit/>
          </a:bodyPr>
          <a:lstStyle/>
          <a:p>
            <a:r>
              <a:rPr lang="en-US" sz="1600"/>
              <a:t>Filter by Workout Number</a:t>
            </a:r>
          </a:p>
          <a:p>
            <a:pPr lvl="1"/>
            <a:r>
              <a:rPr lang="en-US" sz="1600"/>
              <a:t>Example: 1</a:t>
            </a:r>
          </a:p>
          <a:p>
            <a:r>
              <a:rPr lang="en-US" sz="1600"/>
              <a:t>Filter by Workout Sequence</a:t>
            </a:r>
          </a:p>
          <a:p>
            <a:pPr lvl="1"/>
            <a:r>
              <a:rPr lang="en-US" sz="1600"/>
              <a:t>Example: train 2</a:t>
            </a:r>
          </a:p>
          <a:p>
            <a:r>
              <a:rPr lang="en-US" sz="1600"/>
              <a:t>Filter by Workout Name</a:t>
            </a:r>
          </a:p>
          <a:p>
            <a:pPr lvl="1"/>
            <a:r>
              <a:rPr lang="en-US" sz="1600"/>
              <a:t>Example: Assembly A96</a:t>
            </a:r>
          </a:p>
        </p:txBody>
      </p:sp>
      <p:pic>
        <p:nvPicPr>
          <p:cNvPr id="5" name="Marcador de contenido 4">
            <a:hlinkClick r:id="rId3"/>
            <a:extLst>
              <a:ext uri="{FF2B5EF4-FFF2-40B4-BE49-F238E27FC236}">
                <a16:creationId xmlns:a16="http://schemas.microsoft.com/office/drawing/2014/main" id="{20DF9ED6-6C20-4B25-AECB-F5EFE885256D}"/>
              </a:ext>
            </a:extLst>
          </p:cNvPr>
          <p:cNvPicPr>
            <a:picLocks noGrp="1" noChangeAspect="1"/>
          </p:cNvPicPr>
          <p:nvPr>
            <p:ph sz="half" idx="1"/>
          </p:nvPr>
        </p:nvPicPr>
        <p:blipFill>
          <a:blip r:embed="rId4"/>
          <a:stretch>
            <a:fillRect/>
          </a:stretch>
        </p:blipFill>
        <p:spPr>
          <a:xfrm>
            <a:off x="4744587" y="2108156"/>
            <a:ext cx="6574576" cy="3466852"/>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487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982D5A-4C98-4BEB-30E1-9C0C22540DA2}"/>
              </a:ext>
            </a:extLst>
          </p:cNvPr>
          <p:cNvSpPr>
            <a:spLocks noGrp="1"/>
          </p:cNvSpPr>
          <p:nvPr>
            <p:ph type="title"/>
          </p:nvPr>
        </p:nvSpPr>
        <p:spPr>
          <a:xfrm>
            <a:off x="639288" y="605641"/>
            <a:ext cx="10849054" cy="814517"/>
          </a:xfrm>
        </p:spPr>
        <p:txBody>
          <a:bodyPr vert="horz" lIns="0" tIns="0" rIns="0" bIns="0" rtlCol="0" anchor="b">
            <a:normAutofit/>
          </a:bodyPr>
          <a:lstStyle/>
          <a:p>
            <a:pPr>
              <a:lnSpc>
                <a:spcPct val="90000"/>
              </a:lnSpc>
            </a:pPr>
            <a:r>
              <a:rPr lang="en-US" sz="3100"/>
              <a:t>Configuration and Administration</a:t>
            </a:r>
          </a:p>
        </p:txBody>
      </p:sp>
      <p:sp>
        <p:nvSpPr>
          <p:cNvPr id="4" name="Marcador de contenido 3">
            <a:extLst>
              <a:ext uri="{FF2B5EF4-FFF2-40B4-BE49-F238E27FC236}">
                <a16:creationId xmlns:a16="http://schemas.microsoft.com/office/drawing/2014/main" id="{8683B5DB-031F-AEA7-7339-31D97C139735}"/>
              </a:ext>
            </a:extLst>
          </p:cNvPr>
          <p:cNvSpPr>
            <a:spLocks noGrp="1"/>
          </p:cNvSpPr>
          <p:nvPr>
            <p:ph sz="half" idx="2"/>
          </p:nvPr>
        </p:nvSpPr>
        <p:spPr>
          <a:xfrm>
            <a:off x="837211" y="2256570"/>
            <a:ext cx="4911392" cy="3583940"/>
          </a:xfrm>
        </p:spPr>
        <p:txBody>
          <a:bodyPr vert="horz" lIns="0" tIns="0" rIns="0" bIns="0" rtlCol="0" anchor="t">
            <a:normAutofit/>
          </a:bodyPr>
          <a:lstStyle/>
          <a:p>
            <a:r>
              <a:rPr lang="en-US" sz="1600"/>
              <a:t>Configuration and Administration</a:t>
            </a:r>
          </a:p>
          <a:p>
            <a:pPr lvl="1"/>
            <a:r>
              <a:rPr lang="en-US" sz="1600"/>
              <a:t>Helps employment coaches to launch and configure trainings</a:t>
            </a:r>
          </a:p>
          <a:p>
            <a:pPr lvl="1"/>
            <a:r>
              <a:rPr lang="en-US" sz="1600"/>
              <a:t>Tracks the progress of users</a:t>
            </a:r>
          </a:p>
          <a:p>
            <a:pPr lvl="1"/>
            <a:r>
              <a:rPr lang="en-US" sz="1600"/>
              <a:t>Allows tweaking of system behavior</a:t>
            </a:r>
          </a:p>
        </p:txBody>
      </p:sp>
      <p:pic>
        <p:nvPicPr>
          <p:cNvPr id="5" name="Marcador de contenido 4">
            <a:hlinkClick r:id="rId3"/>
            <a:extLst>
              <a:ext uri="{FF2B5EF4-FFF2-40B4-BE49-F238E27FC236}">
                <a16:creationId xmlns:a16="http://schemas.microsoft.com/office/drawing/2014/main" id="{E65410C7-5C57-4D65-9DBB-44B334FCF898}"/>
              </a:ext>
            </a:extLst>
          </p:cNvPr>
          <p:cNvPicPr>
            <a:picLocks noGrp="1" noChangeAspect="1"/>
          </p:cNvPicPr>
          <p:nvPr>
            <p:ph sz="half" idx="1"/>
          </p:nvPr>
        </p:nvPicPr>
        <p:blipFill>
          <a:blip r:embed="rId4"/>
          <a:stretch>
            <a:fillRect/>
          </a:stretch>
        </p:blipFill>
        <p:spPr>
          <a:xfrm>
            <a:off x="5744094" y="2253064"/>
            <a:ext cx="5604758" cy="2959321"/>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91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6C0C3-A448-4D8B-86C7-3C83B7E4A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DDB7F4D-1A4F-B12E-7D7D-0290B7443075}"/>
              </a:ext>
            </a:extLst>
          </p:cNvPr>
          <p:cNvSpPr>
            <a:spLocks noGrp="1"/>
          </p:cNvSpPr>
          <p:nvPr>
            <p:ph type="title"/>
          </p:nvPr>
        </p:nvSpPr>
        <p:spPr>
          <a:xfrm>
            <a:off x="3886593" y="147947"/>
            <a:ext cx="3825258" cy="1563236"/>
          </a:xfrm>
        </p:spPr>
        <p:txBody>
          <a:bodyPr anchor="ctr">
            <a:normAutofit/>
          </a:bodyPr>
          <a:lstStyle/>
          <a:p>
            <a:r>
              <a:rPr lang="es-ES" sz="3200"/>
              <a:t>Used Tools</a:t>
            </a:r>
          </a:p>
        </p:txBody>
      </p:sp>
      <p:sp>
        <p:nvSpPr>
          <p:cNvPr id="12" name="Rectangle 11">
            <a:extLst>
              <a:ext uri="{FF2B5EF4-FFF2-40B4-BE49-F238E27FC236}">
                <a16:creationId xmlns:a16="http://schemas.microsoft.com/office/drawing/2014/main" id="{EF1326A3-CBDD-4503-8C40-806B4ABF4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10698D-E436-464E-9DE4-F9FB349F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Marcador de contenido 4">
            <a:extLst>
              <a:ext uri="{FF2B5EF4-FFF2-40B4-BE49-F238E27FC236}">
                <a16:creationId xmlns:a16="http://schemas.microsoft.com/office/drawing/2014/main" id="{10E50E9F-E6E3-4021-A9D0-E7B3206C9089}"/>
              </a:ext>
            </a:extLst>
          </p:cNvPr>
          <p:cNvGraphicFramePr>
            <a:graphicFrameLocks noGrp="1"/>
          </p:cNvGraphicFramePr>
          <p:nvPr>
            <p:ph idx="1"/>
            <p:extLst>
              <p:ext uri="{D42A27DB-BD31-4B8C-83A1-F6EECF244321}">
                <p14:modId xmlns:p14="http://schemas.microsoft.com/office/powerpoint/2010/main" val="1606022665"/>
              </p:ext>
            </p:extLst>
          </p:nvPr>
        </p:nvGraphicFramePr>
        <p:xfrm>
          <a:off x="996585" y="1341677"/>
          <a:ext cx="10205348" cy="4813444"/>
        </p:xfrm>
        <a:graphic>
          <a:graphicData uri="http://schemas.openxmlformats.org/drawingml/2006/table">
            <a:tbl>
              <a:tblPr firstRow="1" bandRow="1">
                <a:tableStyleId>{5C22544A-7EE6-4342-B048-85BDC9FD1C3A}</a:tableStyleId>
              </a:tblPr>
              <a:tblGrid>
                <a:gridCol w="1622961">
                  <a:extLst>
                    <a:ext uri="{9D8B030D-6E8A-4147-A177-3AD203B41FA5}">
                      <a16:colId xmlns:a16="http://schemas.microsoft.com/office/drawing/2014/main" val="1990037629"/>
                    </a:ext>
                  </a:extLst>
                </a:gridCol>
                <a:gridCol w="8582387">
                  <a:extLst>
                    <a:ext uri="{9D8B030D-6E8A-4147-A177-3AD203B41FA5}">
                      <a16:colId xmlns:a16="http://schemas.microsoft.com/office/drawing/2014/main" val="1527622893"/>
                    </a:ext>
                  </a:extLst>
                </a:gridCol>
              </a:tblGrid>
              <a:tr h="454074">
                <a:tc>
                  <a:txBody>
                    <a:bodyPr/>
                    <a:lstStyle/>
                    <a:p>
                      <a:pPr>
                        <a:lnSpc>
                          <a:spcPct val="150000"/>
                        </a:lnSpc>
                      </a:pPr>
                      <a:r>
                        <a:rPr lang="es-ES" sz="1800" b="1"/>
                        <a:t>Tool</a:t>
                      </a:r>
                    </a:p>
                  </a:txBody>
                  <a:tcPr marL="66495" marR="66495" marT="33247" marB="33247" anchor="ctr"/>
                </a:tc>
                <a:tc>
                  <a:txBody>
                    <a:bodyPr/>
                    <a:lstStyle/>
                    <a:p>
                      <a:pPr>
                        <a:lnSpc>
                          <a:spcPct val="150000"/>
                        </a:lnSpc>
                      </a:pPr>
                      <a:r>
                        <a:rPr lang="es-ES" sz="1800" b="1" err="1"/>
                        <a:t>Description</a:t>
                      </a:r>
                      <a:endParaRPr lang="es-ES" sz="1800" b="1"/>
                    </a:p>
                  </a:txBody>
                  <a:tcPr marL="66495" marR="66495" marT="33247" marB="33247" anchor="ctr"/>
                </a:tc>
                <a:extLst>
                  <a:ext uri="{0D108BD9-81ED-4DB2-BD59-A6C34878D82A}">
                    <a16:rowId xmlns:a16="http://schemas.microsoft.com/office/drawing/2014/main" val="2596775607"/>
                  </a:ext>
                </a:extLst>
              </a:tr>
              <a:tr h="1415142">
                <a:tc>
                  <a:txBody>
                    <a:bodyPr/>
                    <a:lstStyle/>
                    <a:p>
                      <a:pPr>
                        <a:lnSpc>
                          <a:spcPct val="100000"/>
                        </a:lnSpc>
                      </a:pPr>
                      <a:r>
                        <a:rPr lang="es-ES" sz="1800" b="1"/>
                        <a:t>Azure AI </a:t>
                      </a:r>
                      <a:r>
                        <a:rPr lang="es-ES" sz="1800" b="1" err="1"/>
                        <a:t>Foundry</a:t>
                      </a:r>
                      <a:endParaRPr lang="es-ES" sz="1800" b="1"/>
                    </a:p>
                  </a:txBody>
                  <a:tcPr marL="66495" marR="66495" marT="33247" marB="33247" anchor="ctr"/>
                </a:tc>
                <a:tc>
                  <a:txBody>
                    <a:bodyPr/>
                    <a:lstStyle/>
                    <a:p>
                      <a:pPr>
                        <a:lnSpc>
                          <a:spcPct val="100000"/>
                        </a:lnSpc>
                      </a:pPr>
                      <a:r>
                        <a:rPr lang="es-ES" sz="1800"/>
                        <a:t>Azure AI </a:t>
                      </a:r>
                      <a:r>
                        <a:rPr lang="es-ES" sz="1800" err="1"/>
                        <a:t>Foundry</a:t>
                      </a:r>
                      <a:r>
                        <a:rPr lang="es-ES" sz="1800"/>
                        <a:t> </a:t>
                      </a:r>
                      <a:r>
                        <a:rPr lang="es-ES" sz="1800" err="1"/>
                        <a:t>is</a:t>
                      </a:r>
                      <a:r>
                        <a:rPr lang="es-ES" sz="1800"/>
                        <a:t> a </a:t>
                      </a:r>
                      <a:r>
                        <a:rPr lang="es-ES" sz="1800" err="1"/>
                        <a:t>platform</a:t>
                      </a:r>
                      <a:r>
                        <a:rPr lang="es-ES" sz="1800"/>
                        <a:t> </a:t>
                      </a:r>
                      <a:r>
                        <a:rPr lang="es-ES" sz="1800" err="1"/>
                        <a:t>for</a:t>
                      </a:r>
                      <a:r>
                        <a:rPr lang="es-ES" sz="1800"/>
                        <a:t> </a:t>
                      </a:r>
                      <a:r>
                        <a:rPr lang="es-ES" sz="1800" err="1"/>
                        <a:t>building</a:t>
                      </a:r>
                      <a:r>
                        <a:rPr lang="es-ES" sz="1800"/>
                        <a:t>, </a:t>
                      </a:r>
                      <a:r>
                        <a:rPr lang="es-ES" sz="1800" err="1"/>
                        <a:t>managing</a:t>
                      </a:r>
                      <a:r>
                        <a:rPr lang="es-ES" sz="1800"/>
                        <a:t>, and </a:t>
                      </a:r>
                      <a:r>
                        <a:rPr lang="es-ES" sz="1800" err="1"/>
                        <a:t>deploying</a:t>
                      </a:r>
                      <a:r>
                        <a:rPr lang="es-ES" sz="1800"/>
                        <a:t> AI </a:t>
                      </a:r>
                      <a:r>
                        <a:rPr lang="es-ES" sz="1800" err="1"/>
                        <a:t>applications</a:t>
                      </a:r>
                      <a:r>
                        <a:rPr lang="es-ES" sz="1800"/>
                        <a:t>. </a:t>
                      </a:r>
                      <a:r>
                        <a:rPr lang="es-ES" sz="1800" err="1"/>
                        <a:t>It</a:t>
                      </a:r>
                      <a:r>
                        <a:rPr lang="es-ES" sz="1800"/>
                        <a:t> </a:t>
                      </a:r>
                      <a:r>
                        <a:rPr lang="es-ES" sz="1800" err="1"/>
                        <a:t>provides</a:t>
                      </a:r>
                      <a:r>
                        <a:rPr lang="es-ES" sz="1800"/>
                        <a:t> a </a:t>
                      </a:r>
                      <a:r>
                        <a:rPr lang="es-ES" sz="1800" err="1"/>
                        <a:t>unified</a:t>
                      </a:r>
                      <a:r>
                        <a:rPr lang="es-ES" sz="1800"/>
                        <a:t> interface </a:t>
                      </a:r>
                      <a:r>
                        <a:rPr lang="es-ES" sz="1800" err="1"/>
                        <a:t>for</a:t>
                      </a:r>
                      <a:r>
                        <a:rPr lang="es-ES" sz="1800"/>
                        <a:t> AI </a:t>
                      </a:r>
                      <a:r>
                        <a:rPr lang="es-ES" sz="1800" err="1"/>
                        <a:t>developers</a:t>
                      </a:r>
                      <a:r>
                        <a:rPr lang="es-ES" sz="1800"/>
                        <a:t> and data </a:t>
                      </a:r>
                      <a:r>
                        <a:rPr lang="es-ES" sz="1800" err="1"/>
                        <a:t>scientists</a:t>
                      </a:r>
                      <a:r>
                        <a:rPr lang="es-ES" sz="1800"/>
                        <a:t>. </a:t>
                      </a:r>
                      <a:r>
                        <a:rPr lang="es-ES" sz="1800" err="1"/>
                        <a:t>This</a:t>
                      </a:r>
                      <a:r>
                        <a:rPr lang="es-ES" sz="1800"/>
                        <a:t> </a:t>
                      </a:r>
                      <a:r>
                        <a:rPr lang="es-ES" sz="1800" err="1"/>
                        <a:t>project</a:t>
                      </a:r>
                      <a:r>
                        <a:rPr lang="es-ES" sz="1800"/>
                        <a:t> </a:t>
                      </a:r>
                      <a:r>
                        <a:rPr lang="es-ES" sz="1800" err="1"/>
                        <a:t>implement</a:t>
                      </a:r>
                      <a:r>
                        <a:rPr lang="es-ES" sz="1800"/>
                        <a:t> LLM </a:t>
                      </a:r>
                      <a:r>
                        <a:rPr lang="es-ES" sz="1800" err="1"/>
                        <a:t>functionality</a:t>
                      </a:r>
                      <a:r>
                        <a:rPr lang="es-ES" sz="1800"/>
                        <a:t>, </a:t>
                      </a:r>
                      <a:r>
                        <a:rPr lang="es-ES" sz="1800" err="1"/>
                        <a:t>Speech</a:t>
                      </a:r>
                      <a:r>
                        <a:rPr lang="es-ES" sz="1800"/>
                        <a:t> </a:t>
                      </a:r>
                      <a:r>
                        <a:rPr lang="es-ES" sz="1800" err="1"/>
                        <a:t>services</a:t>
                      </a:r>
                      <a:r>
                        <a:rPr lang="es-ES" sz="1800"/>
                        <a:t>, </a:t>
                      </a:r>
                      <a:r>
                        <a:rPr lang="es-ES" sz="1800" err="1"/>
                        <a:t>Custom</a:t>
                      </a:r>
                      <a:r>
                        <a:rPr lang="es-ES" sz="1800"/>
                        <a:t> </a:t>
                      </a:r>
                      <a:r>
                        <a:rPr lang="es-ES" sz="1800" err="1"/>
                        <a:t>Vision</a:t>
                      </a:r>
                      <a:r>
                        <a:rPr lang="es-ES" sz="1800"/>
                        <a:t> </a:t>
                      </a:r>
                      <a:r>
                        <a:rPr lang="es-ES" sz="1800" err="1"/>
                        <a:t>from</a:t>
                      </a:r>
                      <a:r>
                        <a:rPr lang="es-ES" sz="1800"/>
                        <a:t> Azure AI </a:t>
                      </a:r>
                      <a:r>
                        <a:rPr lang="es-ES" sz="1800" err="1"/>
                        <a:t>Foundry</a:t>
                      </a:r>
                      <a:r>
                        <a:rPr lang="es-ES" sz="1800"/>
                        <a:t> </a:t>
                      </a:r>
                      <a:r>
                        <a:rPr lang="es-ES" sz="1800" err="1"/>
                        <a:t>services</a:t>
                      </a:r>
                      <a:r>
                        <a:rPr lang="es-ES" sz="1800"/>
                        <a:t>.</a:t>
                      </a:r>
                    </a:p>
                  </a:txBody>
                  <a:tcPr marL="66495" marR="66495" marT="33247" marB="33247" anchor="ctr"/>
                </a:tc>
                <a:extLst>
                  <a:ext uri="{0D108BD9-81ED-4DB2-BD59-A6C34878D82A}">
                    <a16:rowId xmlns:a16="http://schemas.microsoft.com/office/drawing/2014/main" val="147922626"/>
                  </a:ext>
                </a:extLst>
              </a:tr>
              <a:tr h="1187532">
                <a:tc>
                  <a:txBody>
                    <a:bodyPr/>
                    <a:lstStyle/>
                    <a:p>
                      <a:pPr>
                        <a:lnSpc>
                          <a:spcPct val="100000"/>
                        </a:lnSpc>
                      </a:pPr>
                      <a:r>
                        <a:rPr lang="es-ES" sz="1800" b="1"/>
                        <a:t>React.js</a:t>
                      </a:r>
                    </a:p>
                  </a:txBody>
                  <a:tcPr marL="66495" marR="66495" marT="33247" marB="33247" anchor="ctr"/>
                </a:tc>
                <a:tc>
                  <a:txBody>
                    <a:bodyPr/>
                    <a:lstStyle/>
                    <a:p>
                      <a:pPr lvl="0">
                        <a:lnSpc>
                          <a:spcPct val="100000"/>
                        </a:lnSpc>
                        <a:buNone/>
                      </a:pPr>
                      <a:r>
                        <a:rPr lang="es-ES" sz="1800" b="0" i="0" u="none" strike="noStrike" noProof="0" err="1"/>
                        <a:t>It</a:t>
                      </a:r>
                      <a:r>
                        <a:rPr lang="es-ES" sz="1800" b="0" i="0" u="none" strike="noStrike" noProof="0"/>
                        <a:t> </a:t>
                      </a:r>
                      <a:r>
                        <a:rPr lang="es-ES" sz="1800" b="0" i="0" u="none" strike="noStrike" noProof="0" err="1"/>
                        <a:t>is</a:t>
                      </a:r>
                      <a:r>
                        <a:rPr lang="es-ES" sz="1800" b="0" i="0" u="none" strike="noStrike" noProof="0"/>
                        <a:t> open-</a:t>
                      </a:r>
                      <a:r>
                        <a:rPr lang="es-ES" sz="1800" b="0" i="0" u="none" strike="noStrike" noProof="0" err="1"/>
                        <a:t>source</a:t>
                      </a:r>
                      <a:r>
                        <a:rPr lang="es-ES" sz="1800" b="0" i="0" u="none" strike="noStrike" noProof="0"/>
                        <a:t> JavaScript </a:t>
                      </a:r>
                      <a:r>
                        <a:rPr lang="es-ES" sz="1800" b="0" i="0" u="none" strike="noStrike" noProof="0" err="1"/>
                        <a:t>library</a:t>
                      </a:r>
                      <a:r>
                        <a:rPr lang="es-ES" sz="1800" b="0" i="0" u="none" strike="noStrike" noProof="0"/>
                        <a:t> </a:t>
                      </a:r>
                      <a:r>
                        <a:rPr lang="es-ES" sz="1800" b="0" i="0" u="none" strike="noStrike" noProof="0" err="1"/>
                        <a:t>that</a:t>
                      </a:r>
                      <a:r>
                        <a:rPr lang="es-ES" sz="1800" b="0" i="0" u="none" strike="noStrike" noProof="0"/>
                        <a:t> </a:t>
                      </a:r>
                      <a:r>
                        <a:rPr lang="es-ES" sz="1800" b="0" i="0" u="none" strike="noStrike" noProof="0" err="1"/>
                        <a:t>allows</a:t>
                      </a:r>
                      <a:r>
                        <a:rPr lang="es-ES" sz="1800" b="0" i="0" u="none" strike="noStrike" noProof="0"/>
                        <a:t> </a:t>
                      </a:r>
                      <a:r>
                        <a:rPr lang="es-ES" sz="1800" b="0" i="0" u="none" strike="noStrike" noProof="0" err="1"/>
                        <a:t>you</a:t>
                      </a:r>
                      <a:r>
                        <a:rPr lang="es-ES" sz="1800" b="0" i="0" u="none" strike="noStrike" noProof="0"/>
                        <a:t> </a:t>
                      </a:r>
                      <a:r>
                        <a:rPr lang="es-ES" sz="1800" b="0" i="0" u="none" strike="noStrike" noProof="0" err="1"/>
                        <a:t>to</a:t>
                      </a:r>
                      <a:r>
                        <a:rPr lang="es-ES" sz="1800" b="0" i="0" u="none" strike="noStrike" noProof="0"/>
                        <a:t> </a:t>
                      </a:r>
                      <a:r>
                        <a:rPr lang="es-ES" sz="1800" b="0" i="0" u="none" strike="noStrike" noProof="0" err="1"/>
                        <a:t>create</a:t>
                      </a:r>
                      <a:r>
                        <a:rPr lang="es-ES" sz="1800" b="0" i="0" u="none" strike="noStrike" noProof="0"/>
                        <a:t> </a:t>
                      </a:r>
                      <a:r>
                        <a:rPr lang="es-ES" sz="1800" b="0" i="0" u="none" strike="noStrike" noProof="0" err="1"/>
                        <a:t>user</a:t>
                      </a:r>
                      <a:r>
                        <a:rPr lang="es-ES" sz="1800" b="0" i="0" u="none" strike="noStrike" noProof="0"/>
                        <a:t> interfaces </a:t>
                      </a:r>
                      <a:r>
                        <a:rPr lang="es-ES" sz="1800" b="0" i="0" u="none" strike="noStrike" noProof="0" err="1"/>
                        <a:t>for</a:t>
                      </a:r>
                      <a:r>
                        <a:rPr lang="es-ES" sz="1800" b="0" i="0" u="none" strike="noStrike" noProof="0"/>
                        <a:t> web and </a:t>
                      </a:r>
                      <a:r>
                        <a:rPr lang="es-ES" sz="1800" b="0" i="0" u="none" strike="noStrike" noProof="0" err="1"/>
                        <a:t>mobile</a:t>
                      </a:r>
                      <a:r>
                        <a:rPr lang="es-ES" sz="1800" b="0" i="0" u="none" strike="noStrike" noProof="0"/>
                        <a:t> </a:t>
                      </a:r>
                      <a:r>
                        <a:rPr lang="es-ES" sz="1800" b="0" i="0" u="none" strike="noStrike" noProof="0" err="1"/>
                        <a:t>applications</a:t>
                      </a:r>
                      <a:r>
                        <a:rPr lang="es-ES" sz="1800" b="0" i="0" u="none" strike="noStrike" noProof="0"/>
                        <a:t>. React.js </a:t>
                      </a:r>
                      <a:r>
                        <a:rPr lang="es-ES" sz="1800" b="0" i="0" u="none" strike="noStrike" noProof="0" err="1"/>
                        <a:t>with</a:t>
                      </a:r>
                      <a:r>
                        <a:rPr lang="es-ES" sz="1800" b="0" i="0" u="none" strike="noStrike" noProof="0"/>
                        <a:t> CSS </a:t>
                      </a:r>
                      <a:r>
                        <a:rPr lang="es-ES" sz="1800" b="0" i="0" u="none" strike="noStrike" noProof="0" err="1"/>
                        <a:t>was</a:t>
                      </a:r>
                      <a:r>
                        <a:rPr lang="es-ES" sz="1800" b="0" i="0" u="none" strike="noStrike" noProof="0"/>
                        <a:t> </a:t>
                      </a:r>
                      <a:r>
                        <a:rPr lang="es-ES" sz="1800" b="0" i="0" u="none" strike="noStrike" noProof="0" err="1"/>
                        <a:t>used</a:t>
                      </a:r>
                      <a:r>
                        <a:rPr lang="es-ES" sz="1800" b="0" i="0" u="none" strike="noStrike" noProof="0"/>
                        <a:t> </a:t>
                      </a:r>
                      <a:r>
                        <a:rPr lang="es-ES" sz="1800" b="0" i="0" u="none" strike="noStrike" noProof="0" err="1"/>
                        <a:t>to</a:t>
                      </a:r>
                      <a:r>
                        <a:rPr lang="es-ES" sz="1800" b="0" i="0" u="none" strike="noStrike" noProof="0"/>
                        <a:t> </a:t>
                      </a:r>
                      <a:r>
                        <a:rPr lang="es-ES" sz="1800" b="0" i="0" u="none" strike="noStrike" noProof="0" err="1"/>
                        <a:t>create</a:t>
                      </a:r>
                      <a:r>
                        <a:rPr lang="es-ES" sz="1800" b="0" i="0" u="none" strike="noStrike" noProof="0"/>
                        <a:t> </a:t>
                      </a:r>
                      <a:r>
                        <a:rPr lang="es-ES" sz="1800" b="0" i="0" u="none" strike="noStrike" noProof="0" err="1"/>
                        <a:t>the</a:t>
                      </a:r>
                      <a:r>
                        <a:rPr lang="es-ES" sz="1800" b="0" i="0" u="none" strike="noStrike" noProof="0"/>
                        <a:t> web </a:t>
                      </a:r>
                      <a:r>
                        <a:rPr lang="es-ES" sz="1800" b="0" i="0" u="none" strike="noStrike" noProof="0" err="1"/>
                        <a:t>application</a:t>
                      </a:r>
                      <a:r>
                        <a:rPr lang="es-ES" sz="1800" b="0" i="0" u="none" strike="noStrike" noProof="0"/>
                        <a:t> </a:t>
                      </a:r>
                      <a:r>
                        <a:rPr lang="es-ES" sz="1800" b="0" i="0" u="none" strike="noStrike" noProof="0" err="1"/>
                        <a:t>to</a:t>
                      </a:r>
                      <a:r>
                        <a:rPr lang="es-ES" sz="1800" b="0" i="0" u="none" strike="noStrike" noProof="0"/>
                        <a:t> </a:t>
                      </a:r>
                      <a:r>
                        <a:rPr lang="es-ES" sz="1800" b="0" i="0" u="none" strike="noStrike" noProof="0" err="1"/>
                        <a:t>manage</a:t>
                      </a:r>
                      <a:r>
                        <a:rPr lang="es-ES" sz="1800" b="0" i="0" u="none" strike="noStrike" noProof="0"/>
                        <a:t> </a:t>
                      </a:r>
                      <a:r>
                        <a:rPr lang="es-ES" sz="1800" b="0" i="0" u="none" strike="noStrike" noProof="0" err="1"/>
                        <a:t>the</a:t>
                      </a:r>
                      <a:r>
                        <a:rPr lang="es-ES" sz="1800" b="0" i="0" u="none" strike="noStrike" noProof="0"/>
                        <a:t> training.</a:t>
                      </a:r>
                    </a:p>
                  </a:txBody>
                  <a:tcPr marL="66495" marR="66495" marT="33247" marB="33247" anchor="ctr"/>
                </a:tc>
                <a:extLst>
                  <a:ext uri="{0D108BD9-81ED-4DB2-BD59-A6C34878D82A}">
                    <a16:rowId xmlns:a16="http://schemas.microsoft.com/office/drawing/2014/main" val="3916192011"/>
                  </a:ext>
                </a:extLst>
              </a:tr>
              <a:tr h="811480">
                <a:tc>
                  <a:txBody>
                    <a:bodyPr/>
                    <a:lstStyle/>
                    <a:p>
                      <a:pPr lvl="0">
                        <a:lnSpc>
                          <a:spcPct val="100000"/>
                        </a:lnSpc>
                        <a:buNone/>
                      </a:pPr>
                      <a:r>
                        <a:rPr lang="es-ES" sz="1800" b="1" i="0" u="none" strike="noStrike" noProof="0">
                          <a:solidFill>
                            <a:srgbClr val="000000"/>
                          </a:solidFill>
                          <a:latin typeface="Avenir Next LT Pro Light"/>
                        </a:rPr>
                        <a:t>Python</a:t>
                      </a:r>
                      <a:endParaRPr lang="en-US" sz="1800" b="1"/>
                    </a:p>
                  </a:txBody>
                  <a:tcPr marL="66495" marR="66495" marT="33247" marB="33247" anchor="ctr"/>
                </a:tc>
                <a:tc>
                  <a:txBody>
                    <a:bodyPr/>
                    <a:lstStyle/>
                    <a:p>
                      <a:pPr>
                        <a:lnSpc>
                          <a:spcPct val="100000"/>
                        </a:lnSpc>
                      </a:pPr>
                      <a:r>
                        <a:rPr lang="es-ES" sz="1800"/>
                        <a:t>Python </a:t>
                      </a:r>
                      <a:r>
                        <a:rPr lang="es-ES" sz="1800" err="1"/>
                        <a:t>is</a:t>
                      </a:r>
                      <a:r>
                        <a:rPr lang="es-ES" sz="1800"/>
                        <a:t> </a:t>
                      </a:r>
                      <a:r>
                        <a:rPr lang="es-ES" sz="1800" err="1"/>
                        <a:t>used</a:t>
                      </a:r>
                      <a:r>
                        <a:rPr lang="es-ES" sz="1800"/>
                        <a:t> in </a:t>
                      </a:r>
                      <a:r>
                        <a:rPr lang="es-ES" sz="1800" err="1"/>
                        <a:t>this</a:t>
                      </a:r>
                      <a:r>
                        <a:rPr lang="es-ES" sz="1800"/>
                        <a:t> </a:t>
                      </a:r>
                      <a:r>
                        <a:rPr lang="es-ES" sz="1800" err="1"/>
                        <a:t>project</a:t>
                      </a:r>
                      <a:r>
                        <a:rPr lang="es-ES" sz="1800"/>
                        <a:t> </a:t>
                      </a:r>
                      <a:r>
                        <a:rPr lang="es-ES" sz="1800" err="1"/>
                        <a:t>to</a:t>
                      </a:r>
                      <a:r>
                        <a:rPr lang="es-ES" sz="1800"/>
                        <a:t> </a:t>
                      </a:r>
                      <a:r>
                        <a:rPr lang="es-ES" sz="1800" err="1"/>
                        <a:t>create</a:t>
                      </a:r>
                      <a:r>
                        <a:rPr lang="es-ES" sz="1800"/>
                        <a:t> </a:t>
                      </a:r>
                      <a:r>
                        <a:rPr lang="es-ES" sz="1800" err="1"/>
                        <a:t>the</a:t>
                      </a:r>
                      <a:r>
                        <a:rPr lang="es-ES" sz="1800"/>
                        <a:t> </a:t>
                      </a:r>
                      <a:r>
                        <a:rPr lang="es-ES" sz="1800" err="1"/>
                        <a:t>edge</a:t>
                      </a:r>
                      <a:r>
                        <a:rPr lang="es-ES" sz="1800"/>
                        <a:t> scripts at </a:t>
                      </a:r>
                      <a:r>
                        <a:rPr lang="es-ES" sz="1800" err="1"/>
                        <a:t>the</a:t>
                      </a:r>
                      <a:r>
                        <a:rPr lang="es-ES" sz="1800"/>
                        <a:t> </a:t>
                      </a:r>
                      <a:r>
                        <a:rPr lang="es-ES" sz="1800" err="1"/>
                        <a:t>enhanced</a:t>
                      </a:r>
                      <a:r>
                        <a:rPr lang="es-ES" sz="1800"/>
                        <a:t> </a:t>
                      </a:r>
                      <a:r>
                        <a:rPr lang="es-ES" sz="1800" err="1"/>
                        <a:t>workspace</a:t>
                      </a:r>
                      <a:r>
                        <a:rPr lang="es-ES" sz="1800"/>
                        <a:t> </a:t>
                      </a:r>
                      <a:r>
                        <a:rPr lang="es-ES" sz="1800" err="1"/>
                        <a:t>station</a:t>
                      </a:r>
                      <a:r>
                        <a:rPr lang="es-ES" sz="1800"/>
                        <a:t>.</a:t>
                      </a:r>
                    </a:p>
                  </a:txBody>
                  <a:tcPr marL="66495" marR="66495" marT="33247" marB="33247" anchor="ctr"/>
                </a:tc>
                <a:extLst>
                  <a:ext uri="{0D108BD9-81ED-4DB2-BD59-A6C34878D82A}">
                    <a16:rowId xmlns:a16="http://schemas.microsoft.com/office/drawing/2014/main" val="4021377411"/>
                  </a:ext>
                </a:extLst>
              </a:tr>
              <a:tr h="945216">
                <a:tc>
                  <a:txBody>
                    <a:bodyPr/>
                    <a:lstStyle/>
                    <a:p>
                      <a:pPr lvl="0">
                        <a:lnSpc>
                          <a:spcPct val="100000"/>
                        </a:lnSpc>
                        <a:buNone/>
                      </a:pPr>
                      <a:r>
                        <a:rPr lang="es-ES" sz="1800" b="1" i="0" u="none" strike="noStrike" noProof="0">
                          <a:solidFill>
                            <a:srgbClr val="000000"/>
                          </a:solidFill>
                          <a:latin typeface="Avenir Next LT Pro Light"/>
                        </a:rPr>
                        <a:t>GitHub</a:t>
                      </a:r>
                      <a:endParaRPr lang="en-US" sz="1800" b="1"/>
                    </a:p>
                  </a:txBody>
                  <a:tcPr marL="66495" marR="66495" marT="33247" marB="33247" anchor="ctr"/>
                </a:tc>
                <a:tc>
                  <a:txBody>
                    <a:bodyPr/>
                    <a:lstStyle/>
                    <a:p>
                      <a:pPr lvl="0" algn="l">
                        <a:lnSpc>
                          <a:spcPct val="100000"/>
                        </a:lnSpc>
                        <a:spcBef>
                          <a:spcPts val="0"/>
                        </a:spcBef>
                        <a:spcAft>
                          <a:spcPts val="0"/>
                        </a:spcAft>
                        <a:buNone/>
                      </a:pPr>
                      <a:r>
                        <a:rPr lang="es-ES" sz="1800" b="0" i="0" u="none" strike="noStrike" noProof="0" err="1">
                          <a:solidFill>
                            <a:srgbClr val="000000"/>
                          </a:solidFill>
                          <a:latin typeface="Avenir Next LT Pro Light"/>
                        </a:rPr>
                        <a:t>Is</a:t>
                      </a:r>
                      <a:r>
                        <a:rPr lang="es-ES" sz="1800" b="0" i="0" u="none" strike="noStrike" noProof="0">
                          <a:solidFill>
                            <a:srgbClr val="000000"/>
                          </a:solidFill>
                          <a:latin typeface="Avenir Next LT Pro Light"/>
                        </a:rPr>
                        <a:t> a </a:t>
                      </a:r>
                      <a:r>
                        <a:rPr lang="es-ES" sz="1800" b="0" i="0" u="none" strike="noStrike" noProof="0" err="1">
                          <a:solidFill>
                            <a:srgbClr val="000000"/>
                          </a:solidFill>
                          <a:latin typeface="Avenir Next LT Pro Light"/>
                        </a:rPr>
                        <a:t>code</a:t>
                      </a:r>
                      <a:r>
                        <a:rPr lang="es-ES" sz="1800" b="0" i="0" u="none" strike="noStrike" noProof="0">
                          <a:solidFill>
                            <a:srgbClr val="000000"/>
                          </a:solidFill>
                          <a:latin typeface="Avenir Next LT Pro Light"/>
                        </a:rPr>
                        <a:t> hosting </a:t>
                      </a:r>
                      <a:r>
                        <a:rPr lang="es-ES" sz="1800" b="0" i="0" u="none" strike="noStrike" noProof="0" err="1">
                          <a:solidFill>
                            <a:srgbClr val="000000"/>
                          </a:solidFill>
                          <a:latin typeface="Avenir Next LT Pro Light"/>
                        </a:rPr>
                        <a:t>platform</a:t>
                      </a:r>
                      <a:r>
                        <a:rPr lang="es-ES" sz="1800" b="0" i="0" u="none" strike="noStrike" noProof="0">
                          <a:solidFill>
                            <a:srgbClr val="000000"/>
                          </a:solidFill>
                          <a:latin typeface="Avenir Next LT Pro Light"/>
                        </a:rPr>
                        <a:t> </a:t>
                      </a:r>
                      <a:r>
                        <a:rPr lang="es-ES" sz="1800" b="0" i="0" u="none" strike="noStrike" noProof="0" err="1">
                          <a:solidFill>
                            <a:srgbClr val="000000"/>
                          </a:solidFill>
                          <a:latin typeface="Avenir Next LT Pro Light"/>
                        </a:rPr>
                        <a:t>for</a:t>
                      </a:r>
                      <a:r>
                        <a:rPr lang="es-ES" sz="1800" b="0" i="0" u="none" strike="noStrike" noProof="0">
                          <a:solidFill>
                            <a:srgbClr val="000000"/>
                          </a:solidFill>
                          <a:latin typeface="Avenir Next LT Pro Light"/>
                        </a:rPr>
                        <a:t> </a:t>
                      </a:r>
                      <a:r>
                        <a:rPr lang="es-ES" sz="1800" b="0" i="0" u="none" strike="noStrike" noProof="0" err="1">
                          <a:solidFill>
                            <a:srgbClr val="000000"/>
                          </a:solidFill>
                          <a:latin typeface="Avenir Next LT Pro Light"/>
                        </a:rPr>
                        <a:t>version</a:t>
                      </a:r>
                      <a:r>
                        <a:rPr lang="es-ES" sz="1800" b="0" i="0" u="none" strike="noStrike" noProof="0">
                          <a:solidFill>
                            <a:srgbClr val="000000"/>
                          </a:solidFill>
                          <a:latin typeface="Avenir Next LT Pro Light"/>
                        </a:rPr>
                        <a:t> control and </a:t>
                      </a:r>
                      <a:r>
                        <a:rPr lang="es-ES" sz="1800" b="0" i="0" u="none" strike="noStrike" noProof="0" err="1">
                          <a:solidFill>
                            <a:srgbClr val="000000"/>
                          </a:solidFill>
                          <a:latin typeface="Avenir Next LT Pro Light"/>
                        </a:rPr>
                        <a:t>collaboration</a:t>
                      </a:r>
                      <a:r>
                        <a:rPr lang="es-ES" sz="1800" b="0" i="0" u="none" strike="noStrike" noProof="0">
                          <a:solidFill>
                            <a:srgbClr val="000000"/>
                          </a:solidFill>
                          <a:latin typeface="Avenir Next LT Pro Light"/>
                        </a:rPr>
                        <a:t>.</a:t>
                      </a:r>
                    </a:p>
                  </a:txBody>
                  <a:tcPr marL="66495" marR="66495" marT="33247" marB="33247" anchor="ctr"/>
                </a:tc>
                <a:extLst>
                  <a:ext uri="{0D108BD9-81ED-4DB2-BD59-A6C34878D82A}">
                    <a16:rowId xmlns:a16="http://schemas.microsoft.com/office/drawing/2014/main" val="2040849909"/>
                  </a:ext>
                </a:extLst>
              </a:tr>
            </a:tbl>
          </a:graphicData>
        </a:graphic>
      </p:graphicFrame>
    </p:spTree>
    <p:extLst>
      <p:ext uri="{BB962C8B-B14F-4D97-AF65-F5344CB8AC3E}">
        <p14:creationId xmlns:p14="http://schemas.microsoft.com/office/powerpoint/2010/main" val="95029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07D9ACD-DD80-7320-7A57-F6C22BE79DF7}"/>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000" spc="750">
                <a:solidFill>
                  <a:schemeClr val="bg1"/>
                </a:solidFill>
              </a:rPr>
              <a:t>Cloud Architecture</a:t>
            </a:r>
          </a:p>
        </p:txBody>
      </p:sp>
      <p:pic>
        <p:nvPicPr>
          <p:cNvPr id="4" name="Marcador de contenido 3">
            <a:hlinkClick r:id="rId3"/>
            <a:extLst>
              <a:ext uri="{FF2B5EF4-FFF2-40B4-BE49-F238E27FC236}">
                <a16:creationId xmlns:a16="http://schemas.microsoft.com/office/drawing/2014/main" id="{4D5428F8-A8C0-4D5D-82AC-8544512A5D1B}"/>
              </a:ext>
            </a:extLst>
          </p:cNvPr>
          <p:cNvPicPr>
            <a:picLocks noGrp="1" noChangeAspect="1"/>
          </p:cNvPicPr>
          <p:nvPr>
            <p:ph idx="1"/>
          </p:nvPr>
        </p:nvPicPr>
        <p:blipFill>
          <a:blip r:embed="rId4"/>
          <a:stretch>
            <a:fillRect/>
          </a:stretch>
        </p:blipFill>
        <p:spPr>
          <a:xfrm>
            <a:off x="4503619" y="1196374"/>
            <a:ext cx="7214138" cy="4472765"/>
          </a:xfrm>
          <a:prstGeom prst="rect">
            <a:avLst/>
          </a:prstGeom>
        </p:spPr>
      </p:pic>
    </p:spTree>
    <p:extLst>
      <p:ext uri="{BB962C8B-B14F-4D97-AF65-F5344CB8AC3E}">
        <p14:creationId xmlns:p14="http://schemas.microsoft.com/office/powerpoint/2010/main" val="1709917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DB06A06-DBAC-86BA-DCC2-6E21317095C4}"/>
              </a:ext>
            </a:extLst>
          </p:cNvPr>
          <p:cNvSpPr>
            <a:spLocks noGrp="1"/>
          </p:cNvSpPr>
          <p:nvPr>
            <p:ph type="title"/>
          </p:nvPr>
        </p:nvSpPr>
        <p:spPr>
          <a:xfrm>
            <a:off x="1074717" y="625433"/>
            <a:ext cx="9800069" cy="1081712"/>
          </a:xfrm>
        </p:spPr>
        <p:txBody>
          <a:bodyPr vert="horz" lIns="0" tIns="0" rIns="0" bIns="0" rtlCol="0" anchor="b">
            <a:normAutofit/>
          </a:bodyPr>
          <a:lstStyle/>
          <a:p>
            <a:pPr algn="ctr">
              <a:lnSpc>
                <a:spcPct val="90000"/>
              </a:lnSpc>
            </a:pPr>
            <a:r>
              <a:rPr lang="en-US" sz="2800"/>
              <a:t>3D Printed Pieces for Assembly Simulation</a:t>
            </a:r>
            <a:endParaRPr lang="en-US"/>
          </a:p>
        </p:txBody>
      </p:sp>
      <p:sp>
        <p:nvSpPr>
          <p:cNvPr id="4" name="Marcador de contenido 3">
            <a:extLst>
              <a:ext uri="{FF2B5EF4-FFF2-40B4-BE49-F238E27FC236}">
                <a16:creationId xmlns:a16="http://schemas.microsoft.com/office/drawing/2014/main" id="{E1A91FEC-3017-297A-3830-5B1C98B4495D}"/>
              </a:ext>
            </a:extLst>
          </p:cNvPr>
          <p:cNvSpPr>
            <a:spLocks noGrp="1"/>
          </p:cNvSpPr>
          <p:nvPr>
            <p:ph sz="half" idx="2"/>
          </p:nvPr>
        </p:nvSpPr>
        <p:spPr>
          <a:xfrm>
            <a:off x="668978" y="2345635"/>
            <a:ext cx="4911392" cy="3583940"/>
          </a:xfrm>
        </p:spPr>
        <p:txBody>
          <a:bodyPr vert="horz" lIns="0" tIns="0" rIns="0" bIns="0" rtlCol="0" anchor="t">
            <a:normAutofit/>
          </a:bodyPr>
          <a:lstStyle/>
          <a:p>
            <a:r>
              <a:rPr lang="en-US" sz="1600"/>
              <a:t>Simulation of Automotive Piece Assembly</a:t>
            </a:r>
          </a:p>
          <a:p>
            <a:pPr lvl="1"/>
            <a:r>
              <a:rPr lang="en-US" sz="1600"/>
              <a:t>Designed and 3D printed a small set of pieces</a:t>
            </a:r>
          </a:p>
          <a:p>
            <a:pPr lvl="1"/>
            <a:r>
              <a:rPr lang="en-US" sz="1600"/>
              <a:t>Included core piece, millimetric bolt, and matching nut</a:t>
            </a:r>
          </a:p>
          <a:p>
            <a:r>
              <a:rPr lang="en-US" sz="1600"/>
              <a:t>Innovation in Assistive Technology</a:t>
            </a:r>
          </a:p>
          <a:p>
            <a:pPr lvl="1"/>
            <a:r>
              <a:rPr lang="en-US" sz="1600"/>
              <a:t>Pushing boundaries of assistive technologies</a:t>
            </a:r>
          </a:p>
          <a:p>
            <a:pPr lvl="1"/>
            <a:r>
              <a:rPr lang="en-US" sz="1600"/>
              <a:t>Enhancing software to meet evolving user needs</a:t>
            </a:r>
          </a:p>
        </p:txBody>
      </p:sp>
      <p:pic>
        <p:nvPicPr>
          <p:cNvPr id="5" name="Marcador de contenido 4">
            <a:hlinkClick r:id="rId3"/>
            <a:extLst>
              <a:ext uri="{FF2B5EF4-FFF2-40B4-BE49-F238E27FC236}">
                <a16:creationId xmlns:a16="http://schemas.microsoft.com/office/drawing/2014/main" id="{60201BB2-7383-4B22-9591-36CD3E3B7892}"/>
              </a:ext>
            </a:extLst>
          </p:cNvPr>
          <p:cNvPicPr>
            <a:picLocks noGrp="1" noChangeAspect="1"/>
          </p:cNvPicPr>
          <p:nvPr>
            <p:ph sz="half" idx="1"/>
          </p:nvPr>
        </p:nvPicPr>
        <p:blipFill>
          <a:blip r:embed="rId4"/>
          <a:stretch>
            <a:fillRect/>
          </a:stretch>
        </p:blipFill>
        <p:spPr>
          <a:xfrm>
            <a:off x="6097179" y="2349845"/>
            <a:ext cx="5090161" cy="2952293"/>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222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C00250-74CC-58E3-2E43-332FC3E4063E}"/>
              </a:ext>
            </a:extLst>
          </p:cNvPr>
          <p:cNvSpPr>
            <a:spLocks noGrp="1"/>
          </p:cNvSpPr>
          <p:nvPr>
            <p:ph type="title"/>
          </p:nvPr>
        </p:nvSpPr>
        <p:spPr>
          <a:xfrm>
            <a:off x="1371600" y="457200"/>
            <a:ext cx="6059341" cy="1556724"/>
          </a:xfrm>
        </p:spPr>
        <p:txBody>
          <a:bodyPr vert="horz" lIns="0" tIns="0" rIns="0" bIns="0" rtlCol="0" anchor="b">
            <a:normAutofit/>
          </a:bodyPr>
          <a:lstStyle/>
          <a:p>
            <a:pPr>
              <a:lnSpc>
                <a:spcPct val="90000"/>
              </a:lnSpc>
            </a:pPr>
            <a:r>
              <a:rPr lang="en-US" sz="2500"/>
              <a:t>Guidance and Safety Recommendations</a:t>
            </a:r>
            <a:endParaRPr lang="en-US"/>
          </a:p>
        </p:txBody>
      </p:sp>
      <p:sp>
        <p:nvSpPr>
          <p:cNvPr id="4" name="Marcador de contenido 3">
            <a:extLst>
              <a:ext uri="{FF2B5EF4-FFF2-40B4-BE49-F238E27FC236}">
                <a16:creationId xmlns:a16="http://schemas.microsoft.com/office/drawing/2014/main" id="{D165A898-1982-7866-48B1-87A857C98A0F}"/>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Comprehensive User Guidance</a:t>
            </a:r>
          </a:p>
          <a:p>
            <a:pPr lvl="1"/>
            <a:r>
              <a:rPr lang="en-US" sz="1600"/>
              <a:t>EOS provides detailed instructions to users</a:t>
            </a:r>
          </a:p>
          <a:p>
            <a:r>
              <a:rPr lang="en-US" sz="1600"/>
              <a:t>Industrial Safety Recommendations</a:t>
            </a:r>
          </a:p>
          <a:p>
            <a:pPr lvl="1"/>
            <a:r>
              <a:rPr lang="en-US" sz="1600"/>
              <a:t>EOS ensures user safety by presenting safety guidelines</a:t>
            </a:r>
          </a:p>
          <a:p>
            <a:r>
              <a:rPr lang="en-US" sz="1600"/>
              <a:t>Introduction to Training Session</a:t>
            </a:r>
          </a:p>
          <a:p>
            <a:pPr lvl="1"/>
            <a:r>
              <a:rPr lang="en-US" sz="1600"/>
              <a:t>EOS helps users familiarize with each assembly piece</a:t>
            </a:r>
          </a:p>
        </p:txBody>
      </p:sp>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white object on a blue surface&#10;&#10;AI-generated content may be incorrect.">
            <a:extLst>
              <a:ext uri="{FF2B5EF4-FFF2-40B4-BE49-F238E27FC236}">
                <a16:creationId xmlns:a16="http://schemas.microsoft.com/office/drawing/2014/main" id="{371C6708-DB9B-272C-4964-CA3A7FDC78D6}"/>
              </a:ext>
            </a:extLst>
          </p:cNvPr>
          <p:cNvPicPr>
            <a:picLocks noGrp="1" noChangeAspect="1"/>
          </p:cNvPicPr>
          <p:nvPr>
            <p:ph sz="half" idx="1"/>
          </p:nvPr>
        </p:nvPicPr>
        <p:blipFill>
          <a:blip r:embed="rId3"/>
          <a:stretch>
            <a:fillRect/>
          </a:stretch>
        </p:blipFill>
        <p:spPr>
          <a:xfrm>
            <a:off x="7630445" y="834348"/>
            <a:ext cx="2987260" cy="4660523"/>
          </a:xfrm>
        </p:spPr>
      </p:pic>
    </p:spTree>
    <p:extLst>
      <p:ext uri="{BB962C8B-B14F-4D97-AF65-F5344CB8AC3E}">
        <p14:creationId xmlns:p14="http://schemas.microsoft.com/office/powerpoint/2010/main" val="1531584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556429D-A88F-2183-32E9-B950DE407549}"/>
              </a:ext>
            </a:extLst>
          </p:cNvPr>
          <p:cNvSpPr>
            <a:spLocks noGrp="1"/>
          </p:cNvSpPr>
          <p:nvPr>
            <p:ph type="title"/>
          </p:nvPr>
        </p:nvSpPr>
        <p:spPr>
          <a:xfrm>
            <a:off x="387927" y="1028701"/>
            <a:ext cx="3248863" cy="3020785"/>
          </a:xfrm>
        </p:spPr>
        <p:txBody>
          <a:bodyPr>
            <a:normAutofit/>
          </a:bodyPr>
          <a:lstStyle/>
          <a:p>
            <a:pPr algn="r"/>
            <a:r>
              <a:rPr lang="es-ES" sz="3200">
                <a:solidFill>
                  <a:schemeClr val="bg1"/>
                </a:solidFill>
              </a:rPr>
              <a:t>Agenda</a:t>
            </a:r>
          </a:p>
        </p:txBody>
      </p:sp>
      <p:sp>
        <p:nvSpPr>
          <p:cNvPr id="3" name="Marcador de contenido 2">
            <a:extLst>
              <a:ext uri="{FF2B5EF4-FFF2-40B4-BE49-F238E27FC236}">
                <a16:creationId xmlns:a16="http://schemas.microsoft.com/office/drawing/2014/main" id="{F7298967-E4E0-8758-7C78-7E4580E49182}"/>
              </a:ext>
            </a:extLst>
          </p:cNvPr>
          <p:cNvSpPr>
            <a:spLocks noGrp="1"/>
          </p:cNvSpPr>
          <p:nvPr>
            <p:ph idx="1"/>
          </p:nvPr>
        </p:nvSpPr>
        <p:spPr>
          <a:xfrm>
            <a:off x="4777409" y="1028702"/>
            <a:ext cx="6273972" cy="4843462"/>
          </a:xfrm>
        </p:spPr>
        <p:txBody>
          <a:bodyPr>
            <a:normAutofit/>
          </a:bodyPr>
          <a:lstStyle/>
          <a:p>
            <a:r>
              <a:rPr lang="es-ES" sz="1800"/>
              <a:t>Introduction</a:t>
            </a:r>
          </a:p>
          <a:p>
            <a:r>
              <a:rPr lang="es-ES" sz="1800"/>
              <a:t>Goals</a:t>
            </a:r>
          </a:p>
          <a:p>
            <a:r>
              <a:rPr lang="es-ES" sz="1800"/>
              <a:t>Project Description</a:t>
            </a:r>
          </a:p>
          <a:p>
            <a:r>
              <a:rPr lang="es-ES" sz="1800"/>
              <a:t>Trainer Administration Portal</a:t>
            </a:r>
          </a:p>
          <a:p>
            <a:r>
              <a:rPr lang="es-ES" sz="1800"/>
              <a:t>Used Tools</a:t>
            </a:r>
          </a:p>
          <a:p>
            <a:r>
              <a:rPr lang="es-ES" sz="1800"/>
              <a:t>Cloud Architecture</a:t>
            </a:r>
          </a:p>
          <a:p>
            <a:r>
              <a:rPr lang="es-ES" sz="1800"/>
              <a:t>Demo</a:t>
            </a:r>
          </a:p>
          <a:p>
            <a:r>
              <a:rPr lang="es-ES" sz="1800"/>
              <a:t>Trainer Station</a:t>
            </a:r>
          </a:p>
          <a:p>
            <a:r>
              <a:rPr lang="es-ES" sz="1800"/>
              <a:t>Conclusion</a:t>
            </a:r>
          </a:p>
        </p:txBody>
      </p:sp>
    </p:spTree>
    <p:extLst>
      <p:ext uri="{BB962C8B-B14F-4D97-AF65-F5344CB8AC3E}">
        <p14:creationId xmlns:p14="http://schemas.microsoft.com/office/powerpoint/2010/main" val="610805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5AAFD8-30E1-F487-2407-69D2D57B255B}"/>
              </a:ext>
            </a:extLst>
          </p:cNvPr>
          <p:cNvSpPr>
            <a:spLocks noGrp="1"/>
          </p:cNvSpPr>
          <p:nvPr>
            <p:ph type="title"/>
          </p:nvPr>
        </p:nvSpPr>
        <p:spPr>
          <a:xfrm>
            <a:off x="639288" y="496785"/>
            <a:ext cx="10819367" cy="1556724"/>
          </a:xfrm>
        </p:spPr>
        <p:txBody>
          <a:bodyPr vert="horz" lIns="0" tIns="0" rIns="0" bIns="0" rtlCol="0" anchor="b">
            <a:normAutofit/>
          </a:bodyPr>
          <a:lstStyle/>
          <a:p>
            <a:pPr algn="ctr"/>
            <a:r>
              <a:rPr lang="en-US"/>
              <a:t>Step-by-Step Training and Validation</a:t>
            </a:r>
            <a:endParaRPr lang="en-US" b="0"/>
          </a:p>
          <a:p>
            <a:pPr>
              <a:lnSpc>
                <a:spcPct val="90000"/>
              </a:lnSpc>
            </a:pPr>
            <a:endParaRPr lang="en-US" sz="2800"/>
          </a:p>
        </p:txBody>
      </p:sp>
      <p:pic>
        <p:nvPicPr>
          <p:cNvPr id="7" name="Content Placeholder 6" descr="A collage of images of a toy car&#10;&#10;AI-generated content may be incorrect.">
            <a:extLst>
              <a:ext uri="{FF2B5EF4-FFF2-40B4-BE49-F238E27FC236}">
                <a16:creationId xmlns:a16="http://schemas.microsoft.com/office/drawing/2014/main" id="{83995C02-0086-FC6C-03D0-439E72EAC474}"/>
              </a:ext>
            </a:extLst>
          </p:cNvPr>
          <p:cNvPicPr>
            <a:picLocks noGrp="1" noChangeAspect="1"/>
          </p:cNvPicPr>
          <p:nvPr>
            <p:ph sz="half" idx="2"/>
          </p:nvPr>
        </p:nvPicPr>
        <p:blipFill>
          <a:blip r:embed="rId3"/>
          <a:stretch>
            <a:fillRect/>
          </a:stretch>
        </p:blipFill>
        <p:spPr>
          <a:xfrm>
            <a:off x="6093753" y="2451370"/>
            <a:ext cx="5531427" cy="2828182"/>
          </a:xfr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Marcador de contenido 3">
            <a:extLst>
              <a:ext uri="{FF2B5EF4-FFF2-40B4-BE49-F238E27FC236}">
                <a16:creationId xmlns:a16="http://schemas.microsoft.com/office/drawing/2014/main" id="{F484904D-F0ED-49CC-220B-A977ED79A14D}"/>
              </a:ext>
            </a:extLst>
          </p:cNvPr>
          <p:cNvSpPr>
            <a:spLocks noGrp="1"/>
          </p:cNvSpPr>
          <p:nvPr/>
        </p:nvSpPr>
        <p:spPr>
          <a:xfrm>
            <a:off x="639288" y="2061660"/>
            <a:ext cx="5327373" cy="360143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600"/>
              <a:t>Step-by-Step Guidance</a:t>
            </a:r>
          </a:p>
          <a:p>
            <a:pPr lvl="1">
              <a:lnSpc>
                <a:spcPct val="110000"/>
              </a:lnSpc>
            </a:pPr>
            <a:r>
              <a:rPr lang="en-US" sz="1600"/>
              <a:t>EOS offers detailed instructions for assembly tasks</a:t>
            </a:r>
          </a:p>
          <a:p>
            <a:pPr lvl="1">
              <a:lnSpc>
                <a:spcPct val="110000"/>
              </a:lnSpc>
            </a:pPr>
            <a:r>
              <a:rPr lang="en-US" sz="1600"/>
              <a:t>Ensures user familiarity with various pieces</a:t>
            </a:r>
          </a:p>
          <a:p>
            <a:pPr>
              <a:lnSpc>
                <a:spcPct val="110000"/>
              </a:lnSpc>
            </a:pPr>
            <a:r>
              <a:rPr lang="en-US" sz="1600"/>
              <a:t>Advanced Computer Vision Technology</a:t>
            </a:r>
          </a:p>
          <a:p>
            <a:pPr lvl="1">
              <a:lnSpc>
                <a:spcPct val="110000"/>
              </a:lnSpc>
            </a:pPr>
            <a:r>
              <a:rPr lang="en-US" sz="1600"/>
              <a:t>Verifies correct assembly of pieces</a:t>
            </a:r>
          </a:p>
          <a:p>
            <a:pPr lvl="1">
              <a:lnSpc>
                <a:spcPct val="110000"/>
              </a:lnSpc>
            </a:pPr>
            <a:r>
              <a:rPr lang="en-US" sz="1600"/>
              <a:t>Provides substantial assistance to visually impaired individuals</a:t>
            </a:r>
          </a:p>
          <a:p>
            <a:pPr>
              <a:lnSpc>
                <a:spcPct val="110000"/>
              </a:lnSpc>
            </a:pPr>
            <a:r>
              <a:rPr lang="en-US" sz="1600"/>
              <a:t>Enhancing Software</a:t>
            </a:r>
          </a:p>
          <a:p>
            <a:pPr lvl="1">
              <a:lnSpc>
                <a:spcPct val="110000"/>
              </a:lnSpc>
            </a:pPr>
            <a:r>
              <a:rPr lang="en-US" sz="1600"/>
              <a:t>Continuously improving to meet evolving user needs</a:t>
            </a:r>
          </a:p>
          <a:p>
            <a:pPr lvl="1">
              <a:lnSpc>
                <a:spcPct val="110000"/>
              </a:lnSpc>
            </a:pPr>
            <a:r>
              <a:rPr lang="en-US" sz="1600"/>
              <a:t>Pushing boundaries of assistive technologies</a:t>
            </a:r>
          </a:p>
        </p:txBody>
      </p:sp>
    </p:spTree>
    <p:extLst>
      <p:ext uri="{BB962C8B-B14F-4D97-AF65-F5344CB8AC3E}">
        <p14:creationId xmlns:p14="http://schemas.microsoft.com/office/powerpoint/2010/main" val="187876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D02F09-874F-933B-168B-7BF5B04283D4}"/>
              </a:ext>
            </a:extLst>
          </p:cNvPr>
          <p:cNvSpPr>
            <a:spLocks noGrp="1"/>
          </p:cNvSpPr>
          <p:nvPr>
            <p:ph type="title"/>
          </p:nvPr>
        </p:nvSpPr>
        <p:spPr>
          <a:xfrm>
            <a:off x="829689" y="443214"/>
            <a:ext cx="10348036" cy="1357825"/>
          </a:xfrm>
        </p:spPr>
        <p:txBody>
          <a:bodyPr vert="horz" lIns="0" tIns="0" rIns="0" bIns="0" rtlCol="0" anchor="b">
            <a:normAutofit/>
          </a:bodyPr>
          <a:lstStyle/>
          <a:p>
            <a:pPr algn="ctr"/>
            <a:r>
              <a:rPr lang="en-US"/>
              <a:t>Graphical User Interface for Feedback</a:t>
            </a:r>
          </a:p>
        </p:txBody>
      </p:sp>
      <p:sp>
        <p:nvSpPr>
          <p:cNvPr id="4" name="Marcador de contenido 3">
            <a:extLst>
              <a:ext uri="{FF2B5EF4-FFF2-40B4-BE49-F238E27FC236}">
                <a16:creationId xmlns:a16="http://schemas.microsoft.com/office/drawing/2014/main" id="{1E162305-92D5-A648-0194-837F7F04861F}"/>
              </a:ext>
            </a:extLst>
          </p:cNvPr>
          <p:cNvSpPr>
            <a:spLocks noGrp="1"/>
          </p:cNvSpPr>
          <p:nvPr>
            <p:ph sz="half" idx="2"/>
          </p:nvPr>
        </p:nvSpPr>
        <p:spPr>
          <a:xfrm>
            <a:off x="827313" y="2520155"/>
            <a:ext cx="5268037" cy="2993040"/>
          </a:xfrm>
        </p:spPr>
        <p:txBody>
          <a:bodyPr vert="horz" lIns="0" tIns="0" rIns="0" bIns="0" rtlCol="0" anchor="t">
            <a:normAutofit/>
          </a:bodyPr>
          <a:lstStyle/>
          <a:p>
            <a:r>
              <a:rPr lang="en-US" sz="1600"/>
              <a:t>Graphical User Interface Creation</a:t>
            </a:r>
          </a:p>
          <a:p>
            <a:pPr lvl="1"/>
            <a:r>
              <a:rPr lang="en-US" sz="1600"/>
              <a:t>Simulates a physical action button</a:t>
            </a:r>
          </a:p>
          <a:p>
            <a:pPr lvl="1"/>
            <a:r>
              <a:rPr lang="en-US" sz="1600"/>
              <a:t>Allows user feedback via mouse click</a:t>
            </a:r>
          </a:p>
          <a:p>
            <a:r>
              <a:rPr lang="en-US" sz="1600"/>
              <a:t>Future Improvements</a:t>
            </a:r>
          </a:p>
          <a:p>
            <a:pPr lvl="1"/>
            <a:r>
              <a:rPr lang="en-US" sz="1600"/>
              <a:t>Replace with physical button</a:t>
            </a:r>
          </a:p>
          <a:p>
            <a:pPr lvl="1"/>
            <a:r>
              <a:rPr lang="en-US" sz="1600"/>
              <a:t>Include haptic feedback</a:t>
            </a:r>
          </a:p>
        </p:txBody>
      </p:sp>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finger pressing a red button&#10;&#10;AI-generated content may be incorrect.">
            <a:extLst>
              <a:ext uri="{FF2B5EF4-FFF2-40B4-BE49-F238E27FC236}">
                <a16:creationId xmlns:a16="http://schemas.microsoft.com/office/drawing/2014/main" id="{9EC9671E-E326-6382-AB88-7818B8F602A9}"/>
              </a:ext>
            </a:extLst>
          </p:cNvPr>
          <p:cNvPicPr>
            <a:picLocks noGrp="1" noChangeAspect="1"/>
          </p:cNvPicPr>
          <p:nvPr>
            <p:ph sz="half" idx="1"/>
          </p:nvPr>
        </p:nvPicPr>
        <p:blipFill>
          <a:blip r:embed="rId3"/>
          <a:stretch>
            <a:fillRect/>
          </a:stretch>
        </p:blipFill>
        <p:spPr>
          <a:xfrm>
            <a:off x="6339840" y="2516378"/>
            <a:ext cx="4846320" cy="2988564"/>
          </a:xfrm>
        </p:spPr>
      </p:pic>
    </p:spTree>
    <p:extLst>
      <p:ext uri="{BB962C8B-B14F-4D97-AF65-F5344CB8AC3E}">
        <p14:creationId xmlns:p14="http://schemas.microsoft.com/office/powerpoint/2010/main" val="386826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C98E66-80F0-4E0A-5710-7E7B63C9CFE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1776B48-0AAF-9728-4DF1-49F798F40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CBDFD1-84E1-8248-9206-EABC41AD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10E87A7-90FB-106D-ED40-F1804ED5A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25B2EDF-5ABA-80E2-2389-DB9031CDF7A4}"/>
              </a:ext>
            </a:extLst>
          </p:cNvPr>
          <p:cNvSpPr>
            <a:spLocks noGrp="1"/>
          </p:cNvSpPr>
          <p:nvPr>
            <p:ph type="title"/>
          </p:nvPr>
        </p:nvSpPr>
        <p:spPr>
          <a:xfrm>
            <a:off x="1371598" y="462743"/>
            <a:ext cx="5327375" cy="1560022"/>
          </a:xfrm>
        </p:spPr>
        <p:txBody>
          <a:bodyPr vert="horz" lIns="0" tIns="0" rIns="0" bIns="0" rtlCol="0" anchor="b">
            <a:normAutofit/>
          </a:bodyPr>
          <a:lstStyle/>
          <a:p>
            <a:pPr>
              <a:lnSpc>
                <a:spcPct val="90000"/>
              </a:lnSpc>
            </a:pPr>
            <a:r>
              <a:rPr lang="en-US" sz="2800"/>
              <a:t>Integration with Large Language Model (LLM)</a:t>
            </a:r>
            <a:endParaRPr lang="en-US"/>
          </a:p>
        </p:txBody>
      </p:sp>
      <p:sp>
        <p:nvSpPr>
          <p:cNvPr id="4" name="Marcador de contenido 3">
            <a:extLst>
              <a:ext uri="{FF2B5EF4-FFF2-40B4-BE49-F238E27FC236}">
                <a16:creationId xmlns:a16="http://schemas.microsoft.com/office/drawing/2014/main" id="{56751A6B-A2BF-23D2-E0FD-FB5684F7B0FC}"/>
              </a:ext>
            </a:extLst>
          </p:cNvPr>
          <p:cNvSpPr>
            <a:spLocks noGrp="1"/>
          </p:cNvSpPr>
          <p:nvPr>
            <p:ph sz="half" idx="2"/>
          </p:nvPr>
        </p:nvSpPr>
        <p:spPr>
          <a:xfrm>
            <a:off x="1371600" y="2279374"/>
            <a:ext cx="5327373" cy="3601436"/>
          </a:xfrm>
        </p:spPr>
        <p:txBody>
          <a:bodyPr vert="horz" lIns="0" tIns="0" rIns="0" bIns="0" rtlCol="0" anchor="t">
            <a:normAutofit/>
          </a:bodyPr>
          <a:lstStyle/>
          <a:p>
            <a:r>
              <a:rPr lang="en-US" sz="1500"/>
              <a:t>Real-Time Insights</a:t>
            </a:r>
          </a:p>
          <a:p>
            <a:pPr lvl="1"/>
            <a:r>
              <a:rPr lang="en-US" sz="1500"/>
              <a:t>LLM provides users with useful information during the process</a:t>
            </a:r>
          </a:p>
          <a:p>
            <a:pPr lvl="1"/>
            <a:r>
              <a:rPr lang="en-US" sz="1500"/>
              <a:t>Ensures users receive up-to-date data</a:t>
            </a:r>
          </a:p>
          <a:p>
            <a:r>
              <a:rPr lang="en-US" sz="1500"/>
              <a:t>Enhanced Understanding</a:t>
            </a:r>
          </a:p>
          <a:p>
            <a:pPr lvl="1"/>
            <a:r>
              <a:rPr lang="en-US" sz="1500"/>
              <a:t>Detailed explanations are provided by the LLM</a:t>
            </a:r>
          </a:p>
          <a:p>
            <a:pPr lvl="1"/>
            <a:r>
              <a:rPr lang="en-US" sz="1500"/>
              <a:t>Improves user comprehension of assembly tasks</a:t>
            </a:r>
          </a:p>
          <a:p>
            <a:r>
              <a:rPr lang="en-US" sz="1500"/>
              <a:t>Increased Efficiency</a:t>
            </a:r>
          </a:p>
          <a:p>
            <a:pPr lvl="1"/>
            <a:r>
              <a:rPr lang="en-US" sz="1500"/>
              <a:t>Users can perform tasks more efficiently</a:t>
            </a:r>
          </a:p>
          <a:p>
            <a:pPr lvl="1"/>
            <a:r>
              <a:rPr lang="en-US" sz="1500"/>
              <a:t>LLM aids in streamlining the assembly process</a:t>
            </a:r>
            <a:endParaRPr lang="en-US"/>
          </a:p>
        </p:txBody>
      </p:sp>
      <p:sp>
        <p:nvSpPr>
          <p:cNvPr id="16" name="Rectangle 15">
            <a:extLst>
              <a:ext uri="{FF2B5EF4-FFF2-40B4-BE49-F238E27FC236}">
                <a16:creationId xmlns:a16="http://schemas.microsoft.com/office/drawing/2014/main" id="{1E1ED93B-DCED-ED82-4CEB-64F846C6D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15300" y="-4"/>
            <a:ext cx="4076699" cy="6858003"/>
          </a:xfrm>
          <a:prstGeom prst="rect">
            <a:avLst/>
          </a:prstGeom>
          <a:gradFill>
            <a:gsLst>
              <a:gs pos="8000">
                <a:schemeClr val="accent6"/>
              </a:gs>
              <a:gs pos="100000">
                <a:schemeClr val="accent5">
                  <a:alpha val="90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298D80C-056B-54E6-10F0-1EDCAE72C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24863" y="1390436"/>
            <a:ext cx="6857572" cy="4076700"/>
          </a:xfrm>
          <a:prstGeom prst="rect">
            <a:avLst/>
          </a:prstGeom>
          <a:gradFill>
            <a:gsLst>
              <a:gs pos="0">
                <a:schemeClr val="accent4">
                  <a:alpha val="13000"/>
                </a:schemeClr>
              </a:gs>
              <a:gs pos="99000">
                <a:schemeClr val="accent2">
                  <a:alpha val="5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AB3FA27-F4F1-2C5F-239D-3524F5726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785110" y="1451112"/>
            <a:ext cx="6858001" cy="3955771"/>
          </a:xfrm>
          <a:prstGeom prst="rect">
            <a:avLst/>
          </a:prstGeom>
          <a:gradFill>
            <a:gsLst>
              <a:gs pos="0">
                <a:schemeClr val="accent6">
                  <a:alpha val="0"/>
                </a:schemeClr>
              </a:gs>
              <a:gs pos="72000">
                <a:schemeClr val="tx2">
                  <a:lumMod val="75000"/>
                  <a:lumOff val="25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9813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00D73EE-7A13-257E-140F-D648341BBCB8}"/>
              </a:ext>
            </a:extLst>
          </p:cNvPr>
          <p:cNvSpPr>
            <a:spLocks noGrp="1"/>
          </p:cNvSpPr>
          <p:nvPr>
            <p:ph type="title"/>
          </p:nvPr>
        </p:nvSpPr>
        <p:spPr>
          <a:xfrm>
            <a:off x="387927" y="1028701"/>
            <a:ext cx="3248863" cy="3020785"/>
          </a:xfrm>
        </p:spPr>
        <p:txBody>
          <a:bodyPr>
            <a:normAutofit/>
          </a:bodyPr>
          <a:lstStyle/>
          <a:p>
            <a:pPr algn="r"/>
            <a:r>
              <a:rPr lang="es-ES" sz="2700" err="1">
                <a:solidFill>
                  <a:schemeClr val="bg1"/>
                </a:solidFill>
              </a:rPr>
              <a:t>Thank</a:t>
            </a:r>
            <a:r>
              <a:rPr lang="es-ES" sz="2700">
                <a:solidFill>
                  <a:schemeClr val="bg1"/>
                </a:solidFill>
              </a:rPr>
              <a:t> </a:t>
            </a:r>
            <a:r>
              <a:rPr lang="es-ES" sz="2700" err="1">
                <a:solidFill>
                  <a:schemeClr val="bg1"/>
                </a:solidFill>
              </a:rPr>
              <a:t>you</a:t>
            </a:r>
            <a:endParaRPr lang="en-US" err="1"/>
          </a:p>
        </p:txBody>
      </p:sp>
      <p:sp>
        <p:nvSpPr>
          <p:cNvPr id="3" name="Marcador de contenido 2">
            <a:extLst>
              <a:ext uri="{FF2B5EF4-FFF2-40B4-BE49-F238E27FC236}">
                <a16:creationId xmlns:a16="http://schemas.microsoft.com/office/drawing/2014/main" id="{C7DCB310-6D78-F769-1ED2-931B853D3629}"/>
              </a:ext>
            </a:extLst>
          </p:cNvPr>
          <p:cNvSpPr>
            <a:spLocks noGrp="1"/>
          </p:cNvSpPr>
          <p:nvPr>
            <p:ph idx="1"/>
          </p:nvPr>
        </p:nvSpPr>
        <p:spPr>
          <a:xfrm>
            <a:off x="4777409" y="1028702"/>
            <a:ext cx="6273972" cy="4843462"/>
          </a:xfrm>
        </p:spPr>
        <p:txBody>
          <a:bodyPr vert="horz" lIns="0" tIns="0" rIns="0" bIns="0" rtlCol="0" anchor="t">
            <a:normAutofit/>
          </a:bodyPr>
          <a:lstStyle/>
          <a:p>
            <a:pPr indent="0" algn="ctr">
              <a:buNone/>
            </a:pPr>
            <a:r>
              <a:rPr lang="es-ES" sz="1800" b="1"/>
              <a:t>EOS - </a:t>
            </a:r>
            <a:r>
              <a:rPr lang="es-ES" sz="1800" b="1" err="1"/>
              <a:t>Enhanced</a:t>
            </a:r>
            <a:r>
              <a:rPr lang="es-ES" sz="1800" b="1"/>
              <a:t> </a:t>
            </a:r>
            <a:r>
              <a:rPr lang="es-ES" sz="1800" b="1" err="1"/>
              <a:t>Orienting</a:t>
            </a:r>
            <a:r>
              <a:rPr lang="es-ES" sz="1800" b="1"/>
              <a:t> </a:t>
            </a:r>
            <a:r>
              <a:rPr lang="es-ES" sz="1800" b="1" err="1"/>
              <a:t>Space</a:t>
            </a:r>
            <a:endParaRPr lang="en-US" b="1"/>
          </a:p>
          <a:p>
            <a:pPr indent="0" algn="ctr">
              <a:buNone/>
            </a:pPr>
            <a:r>
              <a:rPr lang="es-ES" sz="1800" b="1"/>
              <a:t>Listen </a:t>
            </a:r>
            <a:r>
              <a:rPr lang="es-ES" sz="1800" b="1" err="1"/>
              <a:t>to</a:t>
            </a:r>
            <a:r>
              <a:rPr lang="es-ES" sz="1800" b="1"/>
              <a:t> </a:t>
            </a:r>
            <a:r>
              <a:rPr lang="es-ES" sz="1800" b="1" err="1"/>
              <a:t>see</a:t>
            </a:r>
          </a:p>
          <a:p>
            <a:pPr indent="0">
              <a:buNone/>
            </a:pPr>
            <a:r>
              <a:rPr lang="es-ES" sz="1800" b="1" err="1"/>
              <a:t>Tanji</a:t>
            </a:r>
            <a:r>
              <a:rPr lang="es-ES" sz="1800" b="1"/>
              <a:t> Software</a:t>
            </a:r>
            <a:r>
              <a:rPr lang="es-ES" sz="1800"/>
              <a:t> </a:t>
            </a:r>
          </a:p>
          <a:p>
            <a:pPr marL="514350" indent="-285750"/>
            <a:r>
              <a:rPr lang="es-ES" sz="1800"/>
              <a:t>Nancy Vázquez</a:t>
            </a:r>
          </a:p>
          <a:p>
            <a:pPr marL="514350" indent="-285750"/>
            <a:r>
              <a:rPr lang="es-ES" sz="1800"/>
              <a:t>Ricardo Zamudio</a:t>
            </a:r>
          </a:p>
        </p:txBody>
      </p:sp>
    </p:spTree>
    <p:extLst>
      <p:ext uri="{BB962C8B-B14F-4D97-AF65-F5344CB8AC3E}">
        <p14:creationId xmlns:p14="http://schemas.microsoft.com/office/powerpoint/2010/main" val="170246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4172400-1635-1916-711A-0CE7C9D2B1E8}"/>
              </a:ext>
            </a:extLst>
          </p:cNvPr>
          <p:cNvSpPr>
            <a:spLocks noGrp="1"/>
          </p:cNvSpPr>
          <p:nvPr>
            <p:ph type="title"/>
          </p:nvPr>
        </p:nvSpPr>
        <p:spPr>
          <a:xfrm>
            <a:off x="1153885" y="932212"/>
            <a:ext cx="5268036" cy="1249496"/>
          </a:xfrm>
        </p:spPr>
        <p:txBody>
          <a:bodyPr vert="horz" lIns="0" tIns="0" rIns="0" bIns="0" rtlCol="0" anchor="b">
            <a:normAutofit/>
          </a:bodyPr>
          <a:lstStyle/>
          <a:p>
            <a:r>
              <a:rPr lang="en-US"/>
              <a:t>Overview of EOS AI Trainer</a:t>
            </a:r>
          </a:p>
        </p:txBody>
      </p:sp>
      <p:sp>
        <p:nvSpPr>
          <p:cNvPr id="4" name="Marcador de contenido 3">
            <a:extLst>
              <a:ext uri="{FF2B5EF4-FFF2-40B4-BE49-F238E27FC236}">
                <a16:creationId xmlns:a16="http://schemas.microsoft.com/office/drawing/2014/main" id="{B313C309-6139-AC88-779F-DD0771909AAA}"/>
              </a:ext>
            </a:extLst>
          </p:cNvPr>
          <p:cNvSpPr>
            <a:spLocks noGrp="1"/>
          </p:cNvSpPr>
          <p:nvPr>
            <p:ph sz="half" idx="2"/>
          </p:nvPr>
        </p:nvSpPr>
        <p:spPr>
          <a:xfrm>
            <a:off x="1153885" y="2876416"/>
            <a:ext cx="5268037" cy="2805014"/>
          </a:xfrm>
        </p:spPr>
        <p:txBody>
          <a:bodyPr vert="horz" lIns="0" tIns="0" rIns="0" bIns="0" rtlCol="0" anchor="t">
            <a:normAutofit/>
          </a:bodyPr>
          <a:lstStyle/>
          <a:p>
            <a:r>
              <a:rPr lang="en-US" sz="1600"/>
              <a:t>AI Enhanced Space for Supported Employment Coaches</a:t>
            </a:r>
          </a:p>
          <a:p>
            <a:pPr lvl="1"/>
            <a:r>
              <a:rPr lang="en-US" sz="1600"/>
              <a:t>Provides interactive trainings</a:t>
            </a:r>
          </a:p>
          <a:p>
            <a:pPr lvl="1"/>
            <a:r>
              <a:rPr lang="en-US" sz="1600"/>
              <a:t>Offers information for visually impaired individuals</a:t>
            </a:r>
          </a:p>
          <a:p>
            <a:r>
              <a:rPr lang="en-US" sz="1600"/>
              <a:t>Powered by Microsoft Azure AI Services</a:t>
            </a:r>
          </a:p>
          <a:p>
            <a:pPr lvl="1"/>
            <a:r>
              <a:rPr lang="en-US" sz="1600"/>
              <a:t>Utilizes advanced AI technology</a:t>
            </a:r>
          </a:p>
          <a:p>
            <a:pPr lvl="1"/>
            <a:r>
              <a:rPr lang="en-US" sz="1600"/>
              <a:t>Ensures reliable cloud infrastructure</a:t>
            </a:r>
          </a:p>
        </p:txBody>
      </p:sp>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person in overalls working on a computer&#10;&#10;AI-generated content may be incorrect.">
            <a:extLst>
              <a:ext uri="{FF2B5EF4-FFF2-40B4-BE49-F238E27FC236}">
                <a16:creationId xmlns:a16="http://schemas.microsoft.com/office/drawing/2014/main" id="{4519D070-157F-62BF-0E66-E298781F3878}"/>
              </a:ext>
            </a:extLst>
          </p:cNvPr>
          <p:cNvPicPr>
            <a:picLocks noGrp="1" noChangeAspect="1"/>
          </p:cNvPicPr>
          <p:nvPr>
            <p:ph sz="half" idx="1"/>
          </p:nvPr>
        </p:nvPicPr>
        <p:blipFill>
          <a:blip r:embed="rId3"/>
          <a:stretch>
            <a:fillRect/>
          </a:stretch>
        </p:blipFill>
        <p:spPr>
          <a:xfrm>
            <a:off x="6891785" y="1083070"/>
            <a:ext cx="4315611" cy="4315611"/>
          </a:xfrm>
        </p:spPr>
      </p:pic>
    </p:spTree>
    <p:extLst>
      <p:ext uri="{BB962C8B-B14F-4D97-AF65-F5344CB8AC3E}">
        <p14:creationId xmlns:p14="http://schemas.microsoft.com/office/powerpoint/2010/main" val="110186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6" name="Rectangle 15">
            <a:extLst>
              <a:ext uri="{FF2B5EF4-FFF2-40B4-BE49-F238E27FC236}">
                <a16:creationId xmlns:a16="http://schemas.microsoft.com/office/drawing/2014/main" id="{81097DDE-1D45-40A7-9F85-72AD9472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C4FE2-5362-FB30-4461-17307BE10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tx2">
                  <a:lumMod val="50000"/>
                  <a:lumOff val="50000"/>
                  <a:alpha val="3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769D43-C7B4-CD5F-5E7C-BBD6C5A8B8CE}"/>
              </a:ext>
            </a:extLst>
          </p:cNvPr>
          <p:cNvSpPr>
            <a:spLocks noGrp="1"/>
          </p:cNvSpPr>
          <p:nvPr>
            <p:ph type="title"/>
          </p:nvPr>
        </p:nvSpPr>
        <p:spPr>
          <a:xfrm>
            <a:off x="881874" y="783771"/>
            <a:ext cx="4779572" cy="1298448"/>
          </a:xfrm>
        </p:spPr>
        <p:txBody>
          <a:bodyPr vert="horz" lIns="0" tIns="0" rIns="0" bIns="0" rtlCol="0" anchor="t">
            <a:normAutofit/>
          </a:bodyPr>
          <a:lstStyle/>
          <a:p>
            <a:pPr algn="ctr">
              <a:lnSpc>
                <a:spcPct val="90000"/>
              </a:lnSpc>
            </a:pPr>
            <a:r>
              <a:rPr lang="en-US" sz="2300"/>
              <a:t>Importance of Inclusivity and Accessibility in Manufacturing</a:t>
            </a:r>
            <a:endParaRPr lang="en-US"/>
          </a:p>
        </p:txBody>
      </p:sp>
      <p:sp>
        <p:nvSpPr>
          <p:cNvPr id="4" name="Marcador de contenido 3">
            <a:extLst>
              <a:ext uri="{FF2B5EF4-FFF2-40B4-BE49-F238E27FC236}">
                <a16:creationId xmlns:a16="http://schemas.microsoft.com/office/drawing/2014/main" id="{EB8834A1-361E-20B1-7845-1C28BF3CA5C9}"/>
              </a:ext>
            </a:extLst>
          </p:cNvPr>
          <p:cNvSpPr>
            <a:spLocks noGrp="1"/>
          </p:cNvSpPr>
          <p:nvPr>
            <p:ph sz="half" idx="2"/>
          </p:nvPr>
        </p:nvSpPr>
        <p:spPr>
          <a:xfrm>
            <a:off x="6002445" y="700249"/>
            <a:ext cx="5578167" cy="4815840"/>
          </a:xfrm>
        </p:spPr>
        <p:txBody>
          <a:bodyPr vert="horz" lIns="0" tIns="0" rIns="0" bIns="0" rtlCol="0" anchor="t">
            <a:normAutofit fontScale="92500"/>
          </a:bodyPr>
          <a:lstStyle/>
          <a:p>
            <a:r>
              <a:rPr lang="en-US" sz="1800"/>
              <a:t>The manufacturing industry plays a crucial role in the field of supported employment, offering a variety of job opportunities that are instrumental in fostering inclusivity. By actively helping visually impaired individuals integrate into the workforce, manufacturing companies not only enhance their own diversity but also contribute to broader economic growth. </a:t>
            </a:r>
            <a:endParaRPr lang="es-ES"/>
          </a:p>
          <a:p>
            <a:r>
              <a:rPr lang="en-US" sz="1800"/>
              <a:t>This inclusive approach ensures that all individuals, regardless of their disabilities, can participate in meaningful and productive work. As a result, companies benefit from a diverse talent pool, while visually impaired workers gain independence and a sense of accomplishment. Moreover, this inclusivity drives innovation and productivity, promoting a more resilient and dynamic economy. </a:t>
            </a:r>
            <a:endParaRPr lang="en-US"/>
          </a:p>
        </p:txBody>
      </p:sp>
      <p:pic>
        <p:nvPicPr>
          <p:cNvPr id="13" name="Content Placeholder 12" descr="A group of people wearing hard hats and uniforms&#10;&#10;AI-generated content may be incorrect.">
            <a:extLst>
              <a:ext uri="{FF2B5EF4-FFF2-40B4-BE49-F238E27FC236}">
                <a16:creationId xmlns:a16="http://schemas.microsoft.com/office/drawing/2014/main" id="{F01E483D-012A-5467-A6A7-261C02E8D1F1}"/>
              </a:ext>
            </a:extLst>
          </p:cNvPr>
          <p:cNvPicPr>
            <a:picLocks noGrp="1" noChangeAspect="1"/>
          </p:cNvPicPr>
          <p:nvPr>
            <p:ph sz="half" idx="1"/>
          </p:nvPr>
        </p:nvPicPr>
        <p:blipFill>
          <a:blip r:embed="rId3"/>
          <a:stretch>
            <a:fillRect/>
          </a:stretch>
        </p:blipFill>
        <p:spPr>
          <a:xfrm>
            <a:off x="741680" y="2638019"/>
            <a:ext cx="4846638" cy="2726233"/>
          </a:xfrm>
        </p:spPr>
      </p:pic>
    </p:spTree>
    <p:extLst>
      <p:ext uri="{BB962C8B-B14F-4D97-AF65-F5344CB8AC3E}">
        <p14:creationId xmlns:p14="http://schemas.microsoft.com/office/powerpoint/2010/main" val="310679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346BE3D-09D5-0F5A-6D65-D811E2F570CB}"/>
              </a:ext>
            </a:extLst>
          </p:cNvPr>
          <p:cNvSpPr>
            <a:spLocks noGrp="1"/>
          </p:cNvSpPr>
          <p:nvPr>
            <p:ph type="title"/>
          </p:nvPr>
        </p:nvSpPr>
        <p:spPr>
          <a:xfrm>
            <a:off x="1371600" y="843148"/>
            <a:ext cx="5268036" cy="1358353"/>
          </a:xfrm>
        </p:spPr>
        <p:txBody>
          <a:bodyPr vert="horz" lIns="0" tIns="0" rIns="0" bIns="0" rtlCol="0" anchor="b">
            <a:normAutofit/>
          </a:bodyPr>
          <a:lstStyle/>
          <a:p>
            <a:r>
              <a:rPr lang="en-US"/>
              <a:t>Inclusion and Equality</a:t>
            </a:r>
          </a:p>
        </p:txBody>
      </p:sp>
      <p:sp>
        <p:nvSpPr>
          <p:cNvPr id="4" name="Marcador de contenido 3">
            <a:extLst>
              <a:ext uri="{FF2B5EF4-FFF2-40B4-BE49-F238E27FC236}">
                <a16:creationId xmlns:a16="http://schemas.microsoft.com/office/drawing/2014/main" id="{58195A26-4F81-0B6A-31AA-457091EC3E16}"/>
              </a:ext>
            </a:extLst>
          </p:cNvPr>
          <p:cNvSpPr>
            <a:spLocks noGrp="1"/>
          </p:cNvSpPr>
          <p:nvPr>
            <p:ph sz="half" idx="2"/>
          </p:nvPr>
        </p:nvSpPr>
        <p:spPr>
          <a:xfrm>
            <a:off x="1371599" y="2856623"/>
            <a:ext cx="5268037" cy="2765430"/>
          </a:xfrm>
        </p:spPr>
        <p:txBody>
          <a:bodyPr vert="horz" lIns="0" tIns="0" rIns="0" bIns="0" rtlCol="0" anchor="t">
            <a:normAutofit/>
          </a:bodyPr>
          <a:lstStyle/>
          <a:p>
            <a:pPr marL="0" indent="0">
              <a:buNone/>
            </a:pPr>
            <a:r>
              <a:rPr lang="en-US" sz="1600"/>
              <a:t>Our Goals:</a:t>
            </a:r>
          </a:p>
          <a:p>
            <a:r>
              <a:rPr lang="en-US" sz="1600"/>
              <a:t>Creating an Inclusive Workplace</a:t>
            </a:r>
            <a:endParaRPr lang="en-US"/>
          </a:p>
          <a:p>
            <a:pPr lvl="1"/>
            <a:r>
              <a:rPr lang="en-US" sz="1600"/>
              <a:t>Focus on visually impaired individuals</a:t>
            </a:r>
          </a:p>
          <a:p>
            <a:pPr lvl="1"/>
            <a:r>
              <a:rPr lang="en-US" sz="1600"/>
              <a:t>Ensuring equal opportunities</a:t>
            </a:r>
          </a:p>
          <a:p>
            <a:r>
              <a:rPr lang="en-US" sz="1600"/>
              <a:t>Opportunities to Contribute</a:t>
            </a:r>
          </a:p>
          <a:p>
            <a:pPr lvl="1"/>
            <a:r>
              <a:rPr lang="en-US" sz="1600"/>
              <a:t>Encouraging participation in manufacturing roles</a:t>
            </a:r>
          </a:p>
          <a:p>
            <a:pPr lvl="1"/>
            <a:r>
              <a:rPr lang="en-US" sz="1600"/>
              <a:t>Supporting career growth and excellence</a:t>
            </a:r>
          </a:p>
        </p:txBody>
      </p:sp>
      <p:pic>
        <p:nvPicPr>
          <p:cNvPr id="5" name="Marcador de contenido 4" descr="Shot of two men working over factory machinery">
            <a:extLst>
              <a:ext uri="{FF2B5EF4-FFF2-40B4-BE49-F238E27FC236}">
                <a16:creationId xmlns:a16="http://schemas.microsoft.com/office/drawing/2014/main" id="{38A919B2-856A-42F6-B812-8D8F05DAECCE}"/>
              </a:ext>
            </a:extLst>
          </p:cNvPr>
          <p:cNvPicPr>
            <a:picLocks noGrp="1" noChangeAspect="1"/>
          </p:cNvPicPr>
          <p:nvPr>
            <p:ph sz="half" idx="1"/>
          </p:nvPr>
        </p:nvPicPr>
        <p:blipFill>
          <a:blip r:embed="rId3"/>
          <a:srcRect l="10125" r="23124"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79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0DCC47-F1DC-DECE-EDA3-36944B1B6BD9}"/>
              </a:ext>
            </a:extLst>
          </p:cNvPr>
          <p:cNvSpPr>
            <a:spLocks noGrp="1"/>
          </p:cNvSpPr>
          <p:nvPr>
            <p:ph type="title"/>
          </p:nvPr>
        </p:nvSpPr>
        <p:spPr>
          <a:xfrm>
            <a:off x="1135856" y="908649"/>
            <a:ext cx="4079720" cy="3977676"/>
          </a:xfrm>
        </p:spPr>
        <p:txBody>
          <a:bodyPr anchor="t">
            <a:normAutofit/>
          </a:bodyPr>
          <a:lstStyle/>
          <a:p>
            <a:r>
              <a:rPr lang="es-ES" sz="4000" err="1"/>
              <a:t>Enhanced</a:t>
            </a:r>
            <a:r>
              <a:rPr lang="es-ES" sz="4000"/>
              <a:t> </a:t>
            </a:r>
            <a:r>
              <a:rPr lang="es-ES" sz="4000" err="1"/>
              <a:t>Assembly</a:t>
            </a:r>
            <a:r>
              <a:rPr lang="es-ES" sz="4000"/>
              <a:t> </a:t>
            </a:r>
            <a:r>
              <a:rPr lang="es-ES" sz="4000" err="1"/>
              <a:t>Workspace</a:t>
            </a:r>
            <a:endParaRPr lang="en-US" err="1"/>
          </a:p>
        </p:txBody>
      </p:sp>
      <p:sp>
        <p:nvSpPr>
          <p:cNvPr id="3" name="Marcador de contenido 2">
            <a:extLst>
              <a:ext uri="{FF2B5EF4-FFF2-40B4-BE49-F238E27FC236}">
                <a16:creationId xmlns:a16="http://schemas.microsoft.com/office/drawing/2014/main" id="{C01BE582-DF9B-0990-2ADC-C0F0CE117BDC}"/>
              </a:ext>
            </a:extLst>
          </p:cNvPr>
          <p:cNvSpPr>
            <a:spLocks noGrp="1"/>
          </p:cNvSpPr>
          <p:nvPr>
            <p:ph idx="1"/>
          </p:nvPr>
        </p:nvSpPr>
        <p:spPr>
          <a:xfrm>
            <a:off x="5701896" y="1222187"/>
            <a:ext cx="5118505" cy="4651839"/>
          </a:xfrm>
        </p:spPr>
        <p:txBody>
          <a:bodyPr>
            <a:normAutofit/>
          </a:bodyPr>
          <a:lstStyle/>
          <a:p>
            <a:pPr>
              <a:lnSpc>
                <a:spcPct val="110000"/>
              </a:lnSpc>
            </a:pPr>
            <a:r>
              <a:rPr lang="es-ES" sz="1500"/>
              <a:t>Purpose of the Workspace</a:t>
            </a:r>
          </a:p>
          <a:p>
            <a:pPr lvl="1">
              <a:lnSpc>
                <a:spcPct val="110000"/>
              </a:lnSpc>
            </a:pPr>
            <a:r>
              <a:rPr lang="es-ES" sz="1500"/>
              <a:t>Guides individuals in receiving appropriate training</a:t>
            </a:r>
          </a:p>
          <a:p>
            <a:pPr lvl="1">
              <a:lnSpc>
                <a:spcPct val="110000"/>
              </a:lnSpc>
            </a:pPr>
            <a:r>
              <a:rPr lang="es-ES" sz="1500"/>
              <a:t>Focuses on assembling manufactured products</a:t>
            </a:r>
          </a:p>
          <a:p>
            <a:pPr>
              <a:lnSpc>
                <a:spcPct val="110000"/>
              </a:lnSpc>
            </a:pPr>
            <a:r>
              <a:rPr lang="es-ES" sz="1500"/>
              <a:t>Demonstration Scenario</a:t>
            </a:r>
          </a:p>
          <a:p>
            <a:pPr lvl="1">
              <a:lnSpc>
                <a:spcPct val="110000"/>
              </a:lnSpc>
            </a:pPr>
            <a:r>
              <a:rPr lang="es-ES" sz="1500"/>
              <a:t>Simulates an automotive manufacturing assembly site</a:t>
            </a:r>
          </a:p>
          <a:p>
            <a:pPr>
              <a:lnSpc>
                <a:spcPct val="110000"/>
              </a:lnSpc>
            </a:pPr>
            <a:r>
              <a:rPr lang="es-ES" sz="1500"/>
              <a:t>User Setup</a:t>
            </a:r>
          </a:p>
          <a:p>
            <a:pPr lvl="1">
              <a:lnSpc>
                <a:spcPct val="110000"/>
              </a:lnSpc>
            </a:pPr>
            <a:r>
              <a:rPr lang="es-ES" sz="1500"/>
              <a:t>User sits in front of a desk with necessary pieces</a:t>
            </a:r>
          </a:p>
          <a:p>
            <a:pPr lvl="1">
              <a:lnSpc>
                <a:spcPct val="110000"/>
              </a:lnSpc>
            </a:pPr>
            <a:r>
              <a:rPr lang="es-ES" sz="1500"/>
              <a:t>Physical action button in front of the individual</a:t>
            </a:r>
          </a:p>
          <a:p>
            <a:pPr>
              <a:lnSpc>
                <a:spcPct val="110000"/>
              </a:lnSpc>
            </a:pPr>
            <a:r>
              <a:rPr lang="es-ES" sz="1500"/>
              <a:t>Camera System</a:t>
            </a:r>
          </a:p>
          <a:p>
            <a:pPr lvl="1">
              <a:lnSpc>
                <a:spcPct val="110000"/>
              </a:lnSpc>
            </a:pPr>
            <a:r>
              <a:rPr lang="es-ES" sz="1500"/>
              <a:t>Camera system at the top of the desktop</a:t>
            </a:r>
          </a:p>
          <a:p>
            <a:pPr lvl="1">
              <a:lnSpc>
                <a:spcPct val="110000"/>
              </a:lnSpc>
            </a:pPr>
            <a:r>
              <a:rPr lang="es-ES" sz="1500"/>
              <a:t>Points to the workspace covering the overhead plane</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98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5B7A9D9-5C88-A9AC-612D-4F532DE0E1FA}"/>
              </a:ext>
            </a:extLst>
          </p:cNvPr>
          <p:cNvSpPr>
            <a:spLocks noGrp="1"/>
          </p:cNvSpPr>
          <p:nvPr>
            <p:ph type="title"/>
          </p:nvPr>
        </p:nvSpPr>
        <p:spPr>
          <a:xfrm>
            <a:off x="1135856" y="908649"/>
            <a:ext cx="4079720" cy="3977676"/>
          </a:xfrm>
        </p:spPr>
        <p:txBody>
          <a:bodyPr anchor="t">
            <a:normAutofit/>
          </a:bodyPr>
          <a:lstStyle/>
          <a:p>
            <a:r>
              <a:rPr lang="es-ES" sz="3400"/>
              <a:t>Training </a:t>
            </a:r>
            <a:r>
              <a:rPr lang="es-ES" sz="3400" err="1"/>
              <a:t>Process</a:t>
            </a:r>
            <a:r>
              <a:rPr lang="es-ES" sz="3400"/>
              <a:t> and </a:t>
            </a:r>
            <a:r>
              <a:rPr lang="es-ES" sz="3400" err="1"/>
              <a:t>Interaction</a:t>
            </a:r>
          </a:p>
        </p:txBody>
      </p:sp>
      <p:sp>
        <p:nvSpPr>
          <p:cNvPr id="3" name="Marcador de contenido 2">
            <a:extLst>
              <a:ext uri="{FF2B5EF4-FFF2-40B4-BE49-F238E27FC236}">
                <a16:creationId xmlns:a16="http://schemas.microsoft.com/office/drawing/2014/main" id="{D2E1D4AF-FD8B-FB8F-B659-2BA6F46943B4}"/>
              </a:ext>
            </a:extLst>
          </p:cNvPr>
          <p:cNvSpPr>
            <a:spLocks noGrp="1"/>
          </p:cNvSpPr>
          <p:nvPr>
            <p:ph idx="1"/>
          </p:nvPr>
        </p:nvSpPr>
        <p:spPr>
          <a:xfrm>
            <a:off x="5701896" y="964889"/>
            <a:ext cx="5118505" cy="4909137"/>
          </a:xfrm>
        </p:spPr>
        <p:txBody>
          <a:bodyPr>
            <a:normAutofit/>
          </a:bodyPr>
          <a:lstStyle/>
          <a:p>
            <a:r>
              <a:rPr lang="es-ES" sz="1700"/>
              <a:t>Natural Conversation Techniques</a:t>
            </a:r>
          </a:p>
          <a:p>
            <a:pPr lvl="1"/>
            <a:r>
              <a:rPr lang="es-ES" sz="1700"/>
              <a:t>EOS provides descriptions of each piece</a:t>
            </a:r>
          </a:p>
          <a:p>
            <a:pPr lvl="1"/>
            <a:r>
              <a:rPr lang="es-ES" sz="1700"/>
              <a:t>Utilizes text to speech services</a:t>
            </a:r>
          </a:p>
          <a:p>
            <a:r>
              <a:rPr lang="es-ES" sz="1700"/>
              <a:t>Step-by-Step Assembly Guidance</a:t>
            </a:r>
          </a:p>
          <a:p>
            <a:pPr lvl="1"/>
            <a:r>
              <a:rPr lang="es-ES" sz="1700"/>
              <a:t>Guides user through precise assembly steps</a:t>
            </a:r>
          </a:p>
          <a:p>
            <a:pPr lvl="1"/>
            <a:r>
              <a:rPr lang="es-ES" sz="1700"/>
              <a:t>User places piece on validation space after each step</a:t>
            </a:r>
          </a:p>
          <a:p>
            <a:pPr lvl="1"/>
            <a:r>
              <a:rPr lang="es-ES" sz="1700"/>
              <a:t>Interaction through action button triggers Vision Validation</a:t>
            </a:r>
          </a:p>
          <a:p>
            <a:r>
              <a:rPr lang="es-ES" sz="1700"/>
              <a:t>Interactive Agent with LLMs</a:t>
            </a:r>
          </a:p>
          <a:p>
            <a:pPr lvl="1"/>
            <a:r>
              <a:rPr lang="es-ES" sz="1700"/>
              <a:t>Provides information on current training</a:t>
            </a:r>
          </a:p>
          <a:p>
            <a:pPr lvl="1"/>
            <a:r>
              <a:rPr lang="es-ES" sz="1700"/>
              <a:t>Explains end goal of manufactured pieces</a:t>
            </a:r>
          </a:p>
          <a:p>
            <a:pPr lvl="1"/>
            <a:r>
              <a:rPr lang="es-ES" sz="1700"/>
              <a:t>Tracks current progress</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16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22D82E-C82D-41AA-B75B-AE0768DB988C}"/>
              </a:ext>
            </a:extLst>
          </p:cNvPr>
          <p:cNvSpPr>
            <a:spLocks noGrp="1"/>
          </p:cNvSpPr>
          <p:nvPr>
            <p:ph type="title"/>
          </p:nvPr>
        </p:nvSpPr>
        <p:spPr>
          <a:xfrm>
            <a:off x="1381496" y="605641"/>
            <a:ext cx="9433912" cy="784828"/>
          </a:xfrm>
        </p:spPr>
        <p:txBody>
          <a:bodyPr vert="horz" lIns="0" tIns="0" rIns="0" bIns="0" rtlCol="0" anchor="b">
            <a:normAutofit/>
          </a:bodyPr>
          <a:lstStyle/>
          <a:p>
            <a:pPr>
              <a:lnSpc>
                <a:spcPct val="90000"/>
              </a:lnSpc>
            </a:pPr>
            <a:r>
              <a:rPr lang="en-US"/>
              <a:t>Training Station Diagram</a:t>
            </a:r>
          </a:p>
        </p:txBody>
      </p:sp>
      <p:pic>
        <p:nvPicPr>
          <p:cNvPr id="8" name="Content Placeholder 7" descr="A desk with a microscope&#10;&#10;AI-generated content may be incorrect.">
            <a:extLst>
              <a:ext uri="{FF2B5EF4-FFF2-40B4-BE49-F238E27FC236}">
                <a16:creationId xmlns:a16="http://schemas.microsoft.com/office/drawing/2014/main" id="{4508F7F5-F372-611F-F9F8-0BEFDC2C7612}"/>
              </a:ext>
            </a:extLst>
          </p:cNvPr>
          <p:cNvPicPr>
            <a:picLocks noGrp="1" noChangeAspect="1"/>
          </p:cNvPicPr>
          <p:nvPr>
            <p:ph sz="half" idx="2"/>
          </p:nvPr>
        </p:nvPicPr>
        <p:blipFill>
          <a:blip r:embed="rId3"/>
          <a:stretch>
            <a:fillRect/>
          </a:stretch>
        </p:blipFill>
        <p:spPr>
          <a:xfrm>
            <a:off x="6922246" y="2121943"/>
            <a:ext cx="4911392" cy="3346621"/>
          </a:xfr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rcador de contenido 3">
            <a:extLst>
              <a:ext uri="{FF2B5EF4-FFF2-40B4-BE49-F238E27FC236}">
                <a16:creationId xmlns:a16="http://schemas.microsoft.com/office/drawing/2014/main" id="{A0F93AD7-527E-9026-2BE6-9E92521B7B1D}"/>
              </a:ext>
            </a:extLst>
          </p:cNvPr>
          <p:cNvSpPr>
            <a:spLocks noGrp="1"/>
          </p:cNvSpPr>
          <p:nvPr/>
        </p:nvSpPr>
        <p:spPr>
          <a:xfrm>
            <a:off x="1282134" y="2231097"/>
            <a:ext cx="5512724" cy="3601436"/>
          </a:xfrm>
          <a:prstGeom prst="rect">
            <a:avLst/>
          </a:prstGeom>
        </p:spPr>
        <p:txBody>
          <a:bodyPr vert="horz" lIns="0" tIns="0" rIns="0" bIns="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None/>
            </a:pPr>
            <a:r>
              <a:rPr lang="en-US" sz="1500"/>
              <a:t>To illustrate this concept is the following diagram, which describes the key elements of the training station, it’s important to highlight that the user will be receiving audio feedback at all moments through the usage of headphones or speakers.</a:t>
            </a:r>
          </a:p>
          <a:p>
            <a:pPr marL="0" indent="0" algn="just">
              <a:lnSpc>
                <a:spcPct val="110000"/>
              </a:lnSpc>
              <a:buNone/>
            </a:pPr>
            <a:r>
              <a:rPr lang="en-US" sz="1500" b="1" i="1"/>
              <a:t>Key Components:</a:t>
            </a:r>
          </a:p>
          <a:p>
            <a:pPr marL="0" indent="0" algn="just">
              <a:lnSpc>
                <a:spcPct val="110000"/>
              </a:lnSpc>
              <a:buNone/>
            </a:pPr>
            <a:r>
              <a:rPr lang="en-US" sz="1500" b="1"/>
              <a:t>Vision Camera:</a:t>
            </a:r>
            <a:r>
              <a:rPr lang="en-US" sz="1500"/>
              <a:t> Enables custom vision validation of the assembly</a:t>
            </a:r>
          </a:p>
          <a:p>
            <a:pPr marL="0" indent="0" algn="just">
              <a:lnSpc>
                <a:spcPct val="110000"/>
              </a:lnSpc>
              <a:buNone/>
            </a:pPr>
            <a:r>
              <a:rPr lang="en-US" sz="1500" b="1"/>
              <a:t>Piece Storage</a:t>
            </a:r>
            <a:r>
              <a:rPr lang="en-US" sz="1500"/>
              <a:t>: Fixed site where the user can locate the assembly individual parts</a:t>
            </a:r>
          </a:p>
          <a:p>
            <a:pPr marL="0" indent="0" algn="just">
              <a:lnSpc>
                <a:spcPct val="110000"/>
              </a:lnSpc>
              <a:buNone/>
            </a:pPr>
            <a:r>
              <a:rPr lang="en-US" sz="1500" b="1"/>
              <a:t>Action Button:</a:t>
            </a:r>
            <a:r>
              <a:rPr lang="en-US" sz="1500"/>
              <a:t> Single Action button to interact with the system</a:t>
            </a:r>
          </a:p>
          <a:p>
            <a:pPr marL="0" indent="0" algn="just">
              <a:lnSpc>
                <a:spcPct val="110000"/>
              </a:lnSpc>
              <a:buNone/>
            </a:pPr>
            <a:r>
              <a:rPr lang="en-US" sz="1500" b="1"/>
              <a:t>Validation Area:</a:t>
            </a:r>
            <a:r>
              <a:rPr lang="en-US" sz="1500"/>
              <a:t> Fixed space where the user locates the assembly for validation.</a:t>
            </a:r>
          </a:p>
        </p:txBody>
      </p:sp>
    </p:spTree>
    <p:extLst>
      <p:ext uri="{BB962C8B-B14F-4D97-AF65-F5344CB8AC3E}">
        <p14:creationId xmlns:p14="http://schemas.microsoft.com/office/powerpoint/2010/main" val="163199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A821021-3B21-3D7F-4FF7-07205218FE2E}"/>
              </a:ext>
            </a:extLst>
          </p:cNvPr>
          <p:cNvSpPr>
            <a:spLocks noGrp="1"/>
          </p:cNvSpPr>
          <p:nvPr>
            <p:ph idx="1"/>
          </p:nvPr>
        </p:nvSpPr>
        <p:spPr>
          <a:xfrm>
            <a:off x="2498035" y="4811497"/>
            <a:ext cx="5314122" cy="1243923"/>
          </a:xfrm>
        </p:spPr>
        <p:txBody>
          <a:bodyPr vert="horz" lIns="0" tIns="0" rIns="0" bIns="0" rtlCol="0">
            <a:normAutofit/>
          </a:bodyPr>
          <a:lstStyle/>
          <a:p>
            <a:pPr marL="0" indent="0" algn="r">
              <a:lnSpc>
                <a:spcPct val="150000"/>
              </a:lnSpc>
              <a:buNone/>
            </a:pPr>
            <a:r>
              <a:rPr lang="en-US" sz="1600" b="1" cap="all" spc="600">
                <a:solidFill>
                  <a:schemeClr val="bg1"/>
                </a:solidFill>
              </a:rPr>
              <a:t>Trainer administration portal</a:t>
            </a:r>
          </a:p>
        </p:txBody>
      </p:sp>
      <p:sp>
        <p:nvSpPr>
          <p:cNvPr id="22" name="Rectangle 21">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0313B2-5E9E-6D82-29EC-8EF6FFA07569}"/>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sz="4400" spc="750">
                <a:solidFill>
                  <a:schemeClr val="bg1"/>
                </a:solidFill>
              </a:rPr>
              <a:t>Trainer Administration Portal Overview</a:t>
            </a:r>
          </a:p>
        </p:txBody>
      </p:sp>
    </p:spTree>
    <p:extLst>
      <p:ext uri="{BB962C8B-B14F-4D97-AF65-F5344CB8AC3E}">
        <p14:creationId xmlns:p14="http://schemas.microsoft.com/office/powerpoint/2010/main" val="1063182878"/>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22</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GradientRiseVTI</vt:lpstr>
      <vt:lpstr>EOS AI Trainer</vt:lpstr>
      <vt:lpstr>Agenda</vt:lpstr>
      <vt:lpstr>Overview of EOS AI Trainer</vt:lpstr>
      <vt:lpstr>Importance of Inclusivity and Accessibility in Manufacturing</vt:lpstr>
      <vt:lpstr>Inclusion and Equality</vt:lpstr>
      <vt:lpstr>Enhanced Assembly Workspace</vt:lpstr>
      <vt:lpstr>Training Process and Interaction</vt:lpstr>
      <vt:lpstr>Training Station Diagram</vt:lpstr>
      <vt:lpstr>Trainer Administration Portal Overview</vt:lpstr>
      <vt:lpstr>Web Application for Managing Workouts</vt:lpstr>
      <vt:lpstr>Authentication and Dashboard</vt:lpstr>
      <vt:lpstr>Workout Selection and Management</vt:lpstr>
      <vt:lpstr>Current Workout Management</vt:lpstr>
      <vt:lpstr>Filtering Workouts</vt:lpstr>
      <vt:lpstr>Configuration and Administration</vt:lpstr>
      <vt:lpstr>Used Tools</vt:lpstr>
      <vt:lpstr>Cloud Architecture</vt:lpstr>
      <vt:lpstr>3D Printed Pieces for Assembly Simulation</vt:lpstr>
      <vt:lpstr>Guidance and Safety Recommendations</vt:lpstr>
      <vt:lpstr>Step-by-Step Training and Validation </vt:lpstr>
      <vt:lpstr>Graphical User Interface for Feedback</vt:lpstr>
      <vt:lpstr>Integration with Large Language Model (LLM)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2025-03-22T02:16:24Z</dcterms:created>
  <dcterms:modified xsi:type="dcterms:W3CDTF">2025-03-22T06:06:32Z</dcterms:modified>
</cp:coreProperties>
</file>