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1D78-C4B8-C04A-3507-E8BBB17C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0CA5D-C944-0746-5243-535A95778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2CB3-A79A-29E0-D38C-69B0A00B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A6B9-9686-6D74-AB41-D128617C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37E8-E350-9F03-B8A8-2251D655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73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67B8-7567-B469-8133-C740A2DC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CEB6D-8EA0-201C-4FC3-743F6007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F826-3D28-9D03-6A7B-B434A1C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5075-3F95-DC70-32CC-39699F2E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8373-1970-7962-68A5-97622731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1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DE3A4-71F1-72D4-A135-EB34B48B7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B2D4D-6792-4F3C-F94C-33D742742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C4C1-423A-A386-1E6D-C45B6419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C6A0-9A11-9AAD-611A-ABAB6013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8D06-626D-2427-89F1-51B72323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3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F4F4-091E-77D4-D9C4-616AB6BB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B088-44CE-3EFB-E365-D579B7D1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9ECF-D0EB-1996-9739-41294812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3D7E-A387-C875-B31F-39135DC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5E5C-2F31-C65E-86A3-F89C4A39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29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4E75-3A90-B360-AEC8-3FADBF02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C904-CD99-FEB8-F113-CC66FAA9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B6231-8D9C-100F-4BC9-A9573BCA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656F-52A3-8721-3828-C8C221C0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647A-ABAA-42E6-768C-FB8997DE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79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D95B-55D2-80BF-C216-0E309197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3D40-5CAE-5A97-4266-F66F4AD97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13914-D51B-3307-FAE0-9A314076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FF06B-4291-54A3-24EB-D1070183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00B3A-9635-4552-BAA2-17F2B507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BAADD-E820-EBDD-E1BF-414C3179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72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21E7-BA56-6F94-FDC4-00F0286D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EA02-4562-3BDE-B6FF-A5A2066F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D3A12-B70E-FC86-DF80-43DF45D4B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57FA1-5705-14E3-03AF-428C1C0E7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51DD1-C278-C856-6F40-F8654ABCF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A1EF6-87DA-F40F-DAEA-833262F3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0B88E-E522-6CA5-4A44-4052B0EF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3DF9E-FF04-0E91-F7B5-07D7868A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54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ACF-988D-A711-DEF2-A6159F2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163D2-32A8-0579-D28D-D1979590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45D85-691C-DE27-D4AD-12E19401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37006-7578-0184-00E4-13E423C8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3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157A5-6A3F-A374-9072-9D91677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F75BF-F93B-7FDC-3D75-E5ADDCB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67DAC-1253-E78E-74A9-1F60B6BD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40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F42C-6DC1-DA05-300C-8DBF1CA1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CFF-3E52-8D49-7A1B-3E748530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6ADDF-A3E3-287F-A266-EFE86A98A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C6E3-4B50-F9CE-5C34-21A7F5E9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05C8E-0324-30D6-0534-E21BDA07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DE80-AB59-70F1-544A-382432CC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428B-325E-0B4D-4DE5-E64E8144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2B9C-0D7B-7B21-7423-B819AFE22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91C42-065E-D552-2EB5-85BE8D23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0A514-8643-B89B-2714-590124C9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07B9-87BC-31BD-7BF5-04E77BB1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5C6F-8407-C458-F54D-C66794E0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15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36C16-C11C-0717-D6C8-A3469A84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D6140-EEC4-3D6A-AE69-69A601FD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0D53-89D9-3CDB-ECA0-7EC0587BE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3404-6B6C-4854-AD2B-20F471955158}" type="datetimeFigureOut">
              <a:rPr lang="en-CA" smtClean="0"/>
              <a:t>2023-03-31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DF14-22E6-F3FB-DB82-209A9048F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6E51-16DE-80FD-24EE-419B9E92A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837D-BFBD-46E2-990B-DA5435780E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4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3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921B82-8CC4-B9BB-AF81-69242A2E3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0" y="2197389"/>
            <a:ext cx="50577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light, dark, lit, night&#10;&#10;Description automatically generated">
            <a:extLst>
              <a:ext uri="{FF2B5EF4-FFF2-40B4-BE49-F238E27FC236}">
                <a16:creationId xmlns:a16="http://schemas.microsoft.com/office/drawing/2014/main" id="{D484B6A1-54F9-DA70-02AA-35C14ABEF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53" y="135082"/>
            <a:ext cx="4867275" cy="464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684A9E-B8D2-B947-A760-70910E7B0F76}"/>
              </a:ext>
            </a:extLst>
          </p:cNvPr>
          <p:cNvSpPr txBox="1"/>
          <p:nvPr/>
        </p:nvSpPr>
        <p:spPr>
          <a:xfrm>
            <a:off x="11181977" y="653825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aatwal27</a:t>
            </a:r>
            <a:endParaRPr lang="en-CA" dirty="0"/>
          </a:p>
        </p:txBody>
      </p: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611F5DF4-C83F-D419-24B7-BC126C05983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589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4"/>
    </mc:Choice>
    <mc:Fallback xmlns="">
      <p:transition spd="slow" advTm="8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4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Singh Atwal</dc:creator>
  <cp:lastModifiedBy>Arjun Singh Atwal</cp:lastModifiedBy>
  <cp:revision>2</cp:revision>
  <dcterms:created xsi:type="dcterms:W3CDTF">2023-04-01T01:59:51Z</dcterms:created>
  <dcterms:modified xsi:type="dcterms:W3CDTF">2023-04-01T02:42:29Z</dcterms:modified>
</cp:coreProperties>
</file>