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9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13D3-CA27-4EC1-8EA7-6E92F4B168E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91E3-1B88-494E-8BAF-B5132E9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l-PL" dirty="0" smtClean="0"/>
              <a:t>Gra Action-RPG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lvl="1">
              <a:lnSpc>
                <a:spcPct val="100000"/>
              </a:lnSpc>
            </a:pPr>
            <a:r>
              <a:rPr lang="pl-PL" dirty="0" smtClean="0"/>
              <a:t>Autor: Grinchik Gleb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</a:t>
            </a:r>
            <a:r>
              <a:rPr lang="pl-PL" dirty="0" smtClean="0"/>
              <a:t>łówne menu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Ustawienia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Ulepszenie charakterystyk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6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Początek gry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Ekran gry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6261463" y="3544389"/>
            <a:ext cx="609600" cy="21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71063" y="3292255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Gracz</a:t>
            </a:r>
            <a:endParaRPr lang="en-US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3979817" y="4249783"/>
            <a:ext cx="374469" cy="574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26674" y="4824549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Monster</a:t>
            </a:r>
            <a:endParaRPr lang="en-US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6696891" y="4537166"/>
            <a:ext cx="574766" cy="422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1657" y="4919516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NPC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2847703" y="2455817"/>
            <a:ext cx="165463" cy="592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20834" y="31404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HP </a:t>
            </a:r>
            <a:r>
              <a:rPr lang="en-GB" dirty="0" err="1" smtClean="0"/>
              <a:t>i</a:t>
            </a:r>
            <a:r>
              <a:rPr lang="en-GB" dirty="0" smtClean="0"/>
              <a:t> 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5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Walka</a:t>
            </a:r>
            <a:r>
              <a:rPr lang="en-GB" dirty="0" smtClean="0"/>
              <a:t> z </a:t>
            </a:r>
            <a:r>
              <a:rPr lang="en-GB" dirty="0" err="1" smtClean="0"/>
              <a:t>wrogami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Nagroda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25189" y="3056709"/>
            <a:ext cx="1236617" cy="1271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Inwentarz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Rozmowa</a:t>
            </a:r>
            <a:r>
              <a:rPr lang="en-GB" dirty="0" smtClean="0"/>
              <a:t> z NPC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Dodatkowe</a:t>
            </a:r>
            <a:r>
              <a:rPr lang="en-GB" dirty="0" smtClean="0"/>
              <a:t> </a:t>
            </a:r>
            <a:r>
              <a:rPr lang="en-GB" dirty="0" err="1" smtClean="0"/>
              <a:t>obiekty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7088777" y="3291840"/>
            <a:ext cx="531223" cy="557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3246" y="2804160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Kupiec</a:t>
            </a:r>
            <a:endParaRPr lang="en-US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7463246" y="4519749"/>
            <a:ext cx="1001486" cy="23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4732" y="4683425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Przedmiot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3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Handel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589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Широкоэкранный</PresentationFormat>
  <Paragraphs>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Gra Action-RPG</vt:lpstr>
      <vt:lpstr>Początek gry</vt:lpstr>
      <vt:lpstr>Ekran gry</vt:lpstr>
      <vt:lpstr>Walka z wrogami</vt:lpstr>
      <vt:lpstr>Nagroda</vt:lpstr>
      <vt:lpstr>Inwentarz</vt:lpstr>
      <vt:lpstr>Rozmowa z NPC</vt:lpstr>
      <vt:lpstr>Dodatkowe obiekty</vt:lpstr>
      <vt:lpstr>Handel</vt:lpstr>
      <vt:lpstr>Główne menu</vt:lpstr>
      <vt:lpstr>Ustawienia</vt:lpstr>
      <vt:lpstr>Ulepszenie charakterystyk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 Action-RPG</dc:title>
  <dc:creator>Глеб Гринчик</dc:creator>
  <cp:lastModifiedBy>Глеб Гринчик</cp:lastModifiedBy>
  <cp:revision>3</cp:revision>
  <dcterms:created xsi:type="dcterms:W3CDTF">2023-01-23T14:00:50Z</dcterms:created>
  <dcterms:modified xsi:type="dcterms:W3CDTF">2023-01-23T14:19:53Z</dcterms:modified>
</cp:coreProperties>
</file>