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bster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9bbb8f6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9bbb8f6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bbb8f6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bbb8f6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9bbb8f6d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9bbb8f6d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bbb8f6d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bbb8f6d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bbb8f6d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bbb8f6d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bbb8f6d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bbb8f6d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bbb8f6d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bbb8f6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bbb8f6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bbb8f6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>
                <a:latin typeface="Times New Roman"/>
                <a:ea typeface="Times New Roman"/>
                <a:cs typeface="Times New Roman"/>
                <a:sym typeface="Times New Roman"/>
              </a:rPr>
              <a:t>Удаленное подключение к терминалу нескольких пользователей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Times New Roman"/>
                <a:ea typeface="Times New Roman"/>
                <a:cs typeface="Times New Roman"/>
                <a:sym typeface="Times New Roman"/>
              </a:rPr>
              <a:t>одновременно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Пересторонин Павел Геннадьевич, ИУ7-73Б; Нитенко Михаил Юрьевич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ИУ7-73Б; Романов Алексей Васильевич, ИУ7-73Б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курсового проекта: Рогозин Николай Олегович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2021 ГОД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Удаленное подключение к терминалу позволяет пользователю управлять работой удаленного сервера или рабочей станции по сети. Такой подход может быть полезен, например, системным администраторам для администрирования выделенных серверов и технической поддержки пользователей. На основе удаленного подключения реализуется возможность делиться сессией терминала, то есть использовать терминал несколькими пользователями из разных сетей одновременно. С помощью этой возможности можно совместно редактировать файлы, отлаживать какой-либо проект командой разработчиков и так далее.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работой является разработка программного обеспечения, позволяющего удаленно подключения терминалу нескольких пользователей и его редактирования. Для достижения поставленной цели необходимо решить следующие задачи: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решений;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существующие протоколы прикладного уровня;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свой протокол прикладного уровня для поставленной задачи;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 (сервер и клиент) с использованием разработанного протокола для удаленного подключения к терминалу.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Существующие решения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tty-share — инструмент, используемый для совместного редактирования терминала. Сеансом можно поделиться как в локальной сети, так и в удаленной. При совместном использовании терминала через сеть Internet, tty-share подключается к прокси-серверу, который является посредником при обмене данными между участниками. Экземпляр этого сервера может быть размещен как на вашей машине, так и на tty-share.com. Сквозное шифрование при таком подключении отсутствует.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tmate — ответвление терминального мультиплексора tmux который обеспечивает безопасное, мгновенное и простое в использовании решение для совместного использования терминалов с помощью ssh-соединения.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Участники и компоненты системы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75" y="1484288"/>
            <a:ext cx="3756850" cy="3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Схема работы сервера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52475"/>
            <a:ext cx="3921250" cy="13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300" y="2081800"/>
            <a:ext cx="6217577" cy="28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Технические средства реализации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511275" y="2193150"/>
            <a:ext cx="15909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ncurses</a:t>
            </a:r>
            <a:endParaRPr sz="36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88" y="2162175"/>
            <a:ext cx="26384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Пример работы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примере рассматривается вариант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подключения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двух клиентов на сервер с одной машины.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50" y="1959425"/>
            <a:ext cx="2586276" cy="29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337924"/>
            <a:ext cx="3776401" cy="19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данной работы: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 проведен анализ существующих решений;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 изучены протокол прикладного уровня HTTP;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 разработан свой протокол прикладного уровня для поставленной задачи;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реализовано программное обеспечение (сервер и клиент) с использованием разработанного протокола для удаленного подключения к терминалу.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цель курсовой работы была достигнута -- было разработано ПО в составе клиента и сервера для удаленного подключения к терминалу нескольких пользователей одновременно.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3396625"/>
            <a:ext cx="85206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2021 ГОД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