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1"/>
    <p:restoredTop sz="86433"/>
  </p:normalViewPr>
  <p:slideViewPr>
    <p:cSldViewPr snapToGrid="0" snapToObjects="1">
      <p:cViewPr varScale="1">
        <p:scale>
          <a:sx n="97" d="100"/>
          <a:sy n="97" d="100"/>
        </p:scale>
        <p:origin x="9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164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bg1"/>
                </a:solidFill>
              </a:rPr>
              <a:t>Test</a:t>
            </a:r>
            <a:r>
              <a:rPr lang="en-US" sz="1600" baseline="0" dirty="0">
                <a:solidFill>
                  <a:schemeClr val="bg1"/>
                </a:solidFill>
              </a:rPr>
              <a:t> execution</a:t>
            </a:r>
            <a:endParaRPr lang="en-US" sz="16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4611634773450239"/>
          <c:y val="2.79338314207875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DMS1-1</c:v>
                </c:pt>
                <c:pt idx="1">
                  <c:v>DMS1-6</c:v>
                </c:pt>
                <c:pt idx="2">
                  <c:v>DMS1-7</c:v>
                </c:pt>
                <c:pt idx="3">
                  <c:v>DMS1-14</c:v>
                </c:pt>
                <c:pt idx="4">
                  <c:v>DMS1-36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13</c:v>
                </c:pt>
                <c:pt idx="2">
                  <c:v>4</c:v>
                </c:pt>
                <c:pt idx="3">
                  <c:v>2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10-8948-AE0B-AB4EAF340E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DMS1-1</c:v>
                </c:pt>
                <c:pt idx="1">
                  <c:v>DMS1-6</c:v>
                </c:pt>
                <c:pt idx="2">
                  <c:v>DMS1-7</c:v>
                </c:pt>
                <c:pt idx="3">
                  <c:v>DMS1-14</c:v>
                </c:pt>
                <c:pt idx="4">
                  <c:v>DMS1-36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10-8948-AE0B-AB4EAF340E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run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DMS1-1</c:v>
                </c:pt>
                <c:pt idx="1">
                  <c:v>DMS1-6</c:v>
                </c:pt>
                <c:pt idx="2">
                  <c:v>DMS1-7</c:v>
                </c:pt>
                <c:pt idx="3">
                  <c:v>DMS1-14</c:v>
                </c:pt>
                <c:pt idx="4">
                  <c:v>DMS1-36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A10-8948-AE0B-AB4EAF340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09290384"/>
        <c:axId val="1308736192"/>
        <c:axId val="0"/>
      </c:bar3DChart>
      <c:catAx>
        <c:axId val="130929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736192"/>
        <c:crosses val="autoZero"/>
        <c:auto val="1"/>
        <c:lblAlgn val="ctr"/>
        <c:lblOffset val="100"/>
        <c:noMultiLvlLbl val="0"/>
      </c:catAx>
      <c:valAx>
        <c:axId val="130873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29038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bg1"/>
                </a:solidFill>
              </a:rPr>
              <a:t>Defects</a:t>
            </a:r>
          </a:p>
        </c:rich>
      </c:tx>
      <c:layout>
        <c:manualLayout>
          <c:xMode val="edge"/>
          <c:yMode val="edge"/>
          <c:x val="0.34383142836426939"/>
          <c:y val="2.79338314207875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483902563121797E-2"/>
          <c:y val="0.1894237197727244"/>
          <c:w val="0.90002686129621856"/>
          <c:h val="0.5805907564875203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DMS1-1</c:v>
                </c:pt>
                <c:pt idx="1">
                  <c:v>DMS1-6</c:v>
                </c:pt>
                <c:pt idx="2">
                  <c:v>DMS1-7</c:v>
                </c:pt>
                <c:pt idx="3">
                  <c:v>DMS1-14</c:v>
                </c:pt>
                <c:pt idx="4">
                  <c:v>DMS1-36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5742-9049-BD72-F64696E6BD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2-Medium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DMS1-1</c:v>
                </c:pt>
                <c:pt idx="1">
                  <c:v>DMS1-6</c:v>
                </c:pt>
                <c:pt idx="2">
                  <c:v>DMS1-7</c:v>
                </c:pt>
                <c:pt idx="3">
                  <c:v>DMS1-14</c:v>
                </c:pt>
                <c:pt idx="4">
                  <c:v>DMS1-36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42-9049-BD72-F64696E6BD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3-Low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DMS1-1</c:v>
                </c:pt>
                <c:pt idx="1">
                  <c:v>DMS1-6</c:v>
                </c:pt>
                <c:pt idx="2">
                  <c:v>DMS1-7</c:v>
                </c:pt>
                <c:pt idx="3">
                  <c:v>DMS1-14</c:v>
                </c:pt>
                <c:pt idx="4">
                  <c:v>DMS1-36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42-9049-BD72-F64696E6B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09290384"/>
        <c:axId val="1308736192"/>
        <c:axId val="0"/>
      </c:bar3DChart>
      <c:catAx>
        <c:axId val="130929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736192"/>
        <c:crosses val="autoZero"/>
        <c:auto val="1"/>
        <c:lblAlgn val="ctr"/>
        <c:lblOffset val="100"/>
        <c:noMultiLvlLbl val="0"/>
      </c:catAx>
      <c:valAx>
        <c:axId val="130873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29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426001266960805"/>
          <c:y val="0.90083417279216316"/>
          <c:w val="0.41604981340125002"/>
          <c:h val="8.93984424447563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F4E78-444C-5F4F-B22D-03595CA10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03A9D-CE27-6449-9421-60A0C96483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204D6-E97C-CC4C-8E72-858CB3BE0B2A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889F0-4169-AD49-A281-1BCF97BC6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65A4E-6E67-464C-AD45-E188CD1867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014F8-B80A-E34B-B228-FD06FC14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8D571-08F0-244B-B28A-474C5D621F54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09BB2-BAF6-1048-BB0B-4EF97306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09BB2-BAF6-1048-BB0B-4EF973065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6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6C1C-D2A1-7C4F-8AC1-B10496649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35FFE-D5E1-EB41-843C-DC3B4F60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681B4-923F-7A4D-91AF-6A3CE926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295A-C5CE-3B49-8E7B-42054C6AADDC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41674-C954-DD4D-B969-1D3C8357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BB290-008C-764A-87CA-7BF006D6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687-A8CE-BF42-90A7-481F49CB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4AE1-5126-6642-AC01-EF96D454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254E7-019F-574B-8EF3-AB380AF18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7356-7245-2B44-9771-4232107F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295A-C5CE-3B49-8E7B-42054C6AADDC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3944-E06C-C34D-B711-5E2D4937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4EA3-9050-A346-BD14-749FED79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687-A8CE-BF42-90A7-481F49CB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55099-70E1-7648-BF92-BEFC62F63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2899A-8E2D-D54D-980B-5C973080D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8BA73-A459-C749-A737-0C8FA2F5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295A-C5CE-3B49-8E7B-42054C6AADDC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E68C-CEA6-D94E-B05C-E0CD33EA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DF76-483C-EF46-8CA3-51C93D7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687-A8CE-BF42-90A7-481F49CB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46D6-A200-1E48-B3CC-AD251964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791C-B07F-B04A-9E89-4CAE6AD1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0AF3-A547-DF4F-B4B1-272BF512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295A-C5CE-3B49-8E7B-42054C6AADDC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00CE8-58EA-C449-A3F8-4EB5BD02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3039-600C-D942-9DBE-43973F4E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687-A8CE-BF42-90A7-481F49CB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4E3E-C96D-3C4C-A8AD-F9A2EC04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827B-EBE2-9C41-A210-636D89CB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C466-0CBB-4D44-B3AC-E4F609BF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295A-C5CE-3B49-8E7B-42054C6AADDC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12A7-23CF-1A48-B08D-E080F9E0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54BEB-A69D-D348-9045-8F09166B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687-A8CE-BF42-90A7-481F49CB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94D1-681C-5E4D-B23A-31E07560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662A-1A5C-0D4A-85F7-D29AAE790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71E45-77B9-C34A-AE18-0EDACA42E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6B39A-DBAF-214C-9127-A95A3A03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295A-C5CE-3B49-8E7B-42054C6AADDC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E64EB-3768-1143-BACD-04403796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9D404-87FE-4649-8750-0C69077E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687-A8CE-BF42-90A7-481F49CB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7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B2ED-5C32-5D44-BD27-E3044B63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F3F60-F3DA-8846-8AC4-DA79D49F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DED05-E9FB-224E-B003-2618B9656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A771D-AF9F-AD43-BA0E-2FFD943BF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123CD-936E-924D-A017-A6A3226F2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DC675-503D-AB4C-8A73-D643AA3B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295A-C5CE-3B49-8E7B-42054C6AADDC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F84EE-8B28-D649-9F65-DBEDDEB2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FB31F-0450-784F-A074-BBAF66F4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687-A8CE-BF42-90A7-481F49CB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1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8C40-0A66-CB4D-92F3-58B6B65E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D8CEF-D685-C04B-BF88-BED33DCA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295A-C5CE-3B49-8E7B-42054C6AADDC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1DA5A-F9E7-7B46-B856-768C91ED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F803D-B8DE-1542-887C-D1AD8436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687-A8CE-BF42-90A7-481F49CB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3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CEA7B-82FE-EF49-BA8D-A5EBC586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295A-C5CE-3B49-8E7B-42054C6AADDC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9B045-9CAF-AA46-A3B2-B06BC102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39609-4D42-5043-B361-46113BEC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687-A8CE-BF42-90A7-481F49CB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ED03-22D2-1441-8D2F-AB56B605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2BB-CAAB-184A-8F5C-E883303F6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29256-3ACD-5B4D-9869-986161608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5CF0-D509-2D4F-AEE9-DEE923B7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295A-C5CE-3B49-8E7B-42054C6AADDC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C6B8-AFAC-5D48-AD28-AC92E6F1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ACA1A-008C-D84A-A2C3-75A1DBF1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687-A8CE-BF42-90A7-481F49CB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9161-F8E3-8F4E-AD78-9DA5B3FD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4614-7CEB-724A-ABF8-339892F51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3D4FC-D329-3A41-A860-477CAAEA8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B066C-4278-FE45-B951-E9FD59F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295A-C5CE-3B49-8E7B-42054C6AADDC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EE078-5880-EE48-B3BD-327D3E59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8C35-A68C-E942-9D7A-8B743985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687-A8CE-BF42-90A7-481F49CB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EE7B3-8D93-5848-9674-B8DC2D87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8A7C6-EE31-3941-A3DA-46A89D40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DF61-F9F3-C64E-86CB-D29211012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295A-C5CE-3B49-8E7B-42054C6AADDC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89042-5EA4-3347-AF36-96B2AB6E7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27ED5-29CE-B247-8CA3-E950FA7F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7687-A8CE-BF42-90A7-481F49CB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notesSlide" Target="../notesSlides/notesSlide1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2D19ED-4AE6-1241-8612-0D70FDB14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021446" cy="606287"/>
          </a:xfrm>
        </p:spPr>
        <p:txBody>
          <a:bodyPr anchor="ctr">
            <a:noAutofit/>
          </a:bodyPr>
          <a:lstStyle/>
          <a:p>
            <a:pPr algn="l"/>
            <a:r>
              <a:rPr lang="en-US" sz="5400" b="1" i="1" dirty="0">
                <a:solidFill>
                  <a:schemeClr val="bg1"/>
                </a:solidFill>
              </a:rPr>
              <a:t>Test status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9E80A-5599-5046-85B3-60C110029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7" y="4845269"/>
            <a:ext cx="6205576" cy="1722893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Comments: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No defects were found with critical severity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Most defects registered were related to UX and usability, as opposed to system functionality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DMS1-8 was not covered by tests, as the implementation was limited to backend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User story with most test cases is user creation, due to multiple data fields and validation of those fields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Test cases for this sprint were limited to functional requirements (with a few exceptions, e.g. database testing)</a:t>
            </a:r>
          </a:p>
        </p:txBody>
      </p:sp>
      <p:pic>
        <p:nvPicPr>
          <p:cNvPr id="6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6583C90-D2A7-7546-AA23-ECEC0E259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773" y="4863945"/>
            <a:ext cx="2640227" cy="2640227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A5319C-C1CE-854A-9378-52487D1BC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133473"/>
              </p:ext>
            </p:extLst>
          </p:nvPr>
        </p:nvGraphicFramePr>
        <p:xfrm>
          <a:off x="6566447" y="525517"/>
          <a:ext cx="5558183" cy="2665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Google Shape;287;p1">
            <a:extLst>
              <a:ext uri="{FF2B5EF4-FFF2-40B4-BE49-F238E27FC236}">
                <a16:creationId xmlns:a16="http://schemas.microsoft.com/office/drawing/2014/main" id="{01BCA434-F4A3-0144-B88D-A336A101F4A4}"/>
              </a:ext>
            </a:extLst>
          </p:cNvPr>
          <p:cNvSpPr txBox="1"/>
          <p:nvPr/>
        </p:nvSpPr>
        <p:spPr>
          <a:xfrm>
            <a:off x="107504" y="660015"/>
            <a:ext cx="305848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User stories in Sprint 1</a:t>
            </a:r>
            <a:endParaRPr sz="1600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7FEE29F-B189-5B4D-B155-DC107A2BE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797210"/>
              </p:ext>
            </p:extLst>
          </p:nvPr>
        </p:nvGraphicFramePr>
        <p:xfrm>
          <a:off x="6563947" y="3128170"/>
          <a:ext cx="5558183" cy="2584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4" name="Google Shape;280;p1">
            <a:extLst>
              <a:ext uri="{FF2B5EF4-FFF2-40B4-BE49-F238E27FC236}">
                <a16:creationId xmlns:a16="http://schemas.microsoft.com/office/drawing/2014/main" id="{4F508404-85E1-6B4B-B50A-A9ABDBBB84B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068528" y="6540499"/>
            <a:ext cx="14351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2020-02-07</a:t>
            </a:r>
            <a:endParaRPr dirty="0"/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46B96110-55FD-4C46-B8DA-5E2B7DEF5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395895"/>
              </p:ext>
            </p:extLst>
          </p:nvPr>
        </p:nvGraphicFramePr>
        <p:xfrm>
          <a:off x="234950" y="1019175"/>
          <a:ext cx="6407588" cy="1656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8" imgW="6045200" imgH="1536700" progId="Excel.Sheet.12">
                  <p:embed/>
                </p:oleObj>
              </mc:Choice>
              <mc:Fallback>
                <p:oleObj name="Worksheet" r:id="rId8" imgW="6045200" imgH="1536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950" y="1019175"/>
                        <a:ext cx="6407588" cy="1656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87;p1">
            <a:extLst>
              <a:ext uri="{FF2B5EF4-FFF2-40B4-BE49-F238E27FC236}">
                <a16:creationId xmlns:a16="http://schemas.microsoft.com/office/drawing/2014/main" id="{03722B4E-BC4D-E349-A729-04603DF93123}"/>
              </a:ext>
            </a:extLst>
          </p:cNvPr>
          <p:cNvSpPr txBox="1"/>
          <p:nvPr/>
        </p:nvSpPr>
        <p:spPr>
          <a:xfrm>
            <a:off x="122256" y="2759196"/>
            <a:ext cx="186942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Test coverage</a:t>
            </a:r>
            <a:endParaRPr sz="1600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0" name="Google Shape;293;p1">
            <a:extLst>
              <a:ext uri="{FF2B5EF4-FFF2-40B4-BE49-F238E27FC236}">
                <a16:creationId xmlns:a16="http://schemas.microsoft.com/office/drawing/2014/main" id="{0B5F8B3E-25E0-1745-80C6-3CAE5E2CA3A5}"/>
              </a:ext>
            </a:extLst>
          </p:cNvPr>
          <p:cNvSpPr/>
          <p:nvPr/>
        </p:nvSpPr>
        <p:spPr>
          <a:xfrm>
            <a:off x="6197147" y="1787167"/>
            <a:ext cx="266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dirty="0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1800" b="1" u="none" dirty="0">
              <a:solidFill>
                <a:srgbClr val="008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1" name="Google Shape;293;p1">
            <a:extLst>
              <a:ext uri="{FF2B5EF4-FFF2-40B4-BE49-F238E27FC236}">
                <a16:creationId xmlns:a16="http://schemas.microsoft.com/office/drawing/2014/main" id="{09BF1D0F-C6E1-2948-9833-E50DB48427D1}"/>
              </a:ext>
            </a:extLst>
          </p:cNvPr>
          <p:cNvSpPr/>
          <p:nvPr/>
        </p:nvSpPr>
        <p:spPr>
          <a:xfrm>
            <a:off x="6192152" y="1999527"/>
            <a:ext cx="266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dirty="0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1800" b="1" u="none" dirty="0">
              <a:solidFill>
                <a:srgbClr val="008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2" name="Google Shape;293;p1">
            <a:extLst>
              <a:ext uri="{FF2B5EF4-FFF2-40B4-BE49-F238E27FC236}">
                <a16:creationId xmlns:a16="http://schemas.microsoft.com/office/drawing/2014/main" id="{A1094425-2984-A846-A75C-403990E7AFC0}"/>
              </a:ext>
            </a:extLst>
          </p:cNvPr>
          <p:cNvSpPr/>
          <p:nvPr/>
        </p:nvSpPr>
        <p:spPr>
          <a:xfrm>
            <a:off x="6194652" y="2204392"/>
            <a:ext cx="266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dirty="0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1800" b="1" u="none" dirty="0">
              <a:solidFill>
                <a:srgbClr val="008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3" name="Google Shape;293;p1">
            <a:extLst>
              <a:ext uri="{FF2B5EF4-FFF2-40B4-BE49-F238E27FC236}">
                <a16:creationId xmlns:a16="http://schemas.microsoft.com/office/drawing/2014/main" id="{3EB74EBB-698D-4043-BEB2-6A84B862C200}"/>
              </a:ext>
            </a:extLst>
          </p:cNvPr>
          <p:cNvSpPr/>
          <p:nvPr/>
        </p:nvSpPr>
        <p:spPr>
          <a:xfrm>
            <a:off x="6197152" y="2416752"/>
            <a:ext cx="266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dirty="0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1800" b="1" u="none" dirty="0">
              <a:solidFill>
                <a:srgbClr val="008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8" name="Google Shape;293;p1">
            <a:extLst>
              <a:ext uri="{FF2B5EF4-FFF2-40B4-BE49-F238E27FC236}">
                <a16:creationId xmlns:a16="http://schemas.microsoft.com/office/drawing/2014/main" id="{C07AD858-2220-5F44-9DC0-3F6319E22DC2}"/>
              </a:ext>
            </a:extLst>
          </p:cNvPr>
          <p:cNvSpPr/>
          <p:nvPr/>
        </p:nvSpPr>
        <p:spPr>
          <a:xfrm>
            <a:off x="6192147" y="1369939"/>
            <a:ext cx="266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dirty="0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1800" b="1" u="none" dirty="0">
              <a:solidFill>
                <a:srgbClr val="008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" name="Google Shape;282;p1">
            <a:extLst>
              <a:ext uri="{FF2B5EF4-FFF2-40B4-BE49-F238E27FC236}">
                <a16:creationId xmlns:a16="http://schemas.microsoft.com/office/drawing/2014/main" id="{A1F9B8DA-C840-E643-AE40-16C570E321B1}"/>
              </a:ext>
            </a:extLst>
          </p:cNvPr>
          <p:cNvSpPr/>
          <p:nvPr/>
        </p:nvSpPr>
        <p:spPr>
          <a:xfrm>
            <a:off x="6192147" y="1572573"/>
            <a:ext cx="34495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CC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😐</a:t>
            </a:r>
            <a:endParaRPr sz="1800" b="1" i="0" u="none" strike="noStrike" cap="none" dirty="0">
              <a:solidFill>
                <a:srgbClr val="FFCC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FA8316A-E110-1C44-8DF6-8EE9DC096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71380"/>
              </p:ext>
            </p:extLst>
          </p:nvPr>
        </p:nvGraphicFramePr>
        <p:xfrm>
          <a:off x="254633" y="3098359"/>
          <a:ext cx="5655838" cy="1457070"/>
        </p:xfrm>
        <a:graphic>
          <a:graphicData uri="http://schemas.openxmlformats.org/drawingml/2006/table">
            <a:tbl>
              <a:tblPr/>
              <a:tblGrid>
                <a:gridCol w="1215065">
                  <a:extLst>
                    <a:ext uri="{9D8B030D-6E8A-4147-A177-3AD203B41FA5}">
                      <a16:colId xmlns:a16="http://schemas.microsoft.com/office/drawing/2014/main" val="3791104076"/>
                    </a:ext>
                  </a:extLst>
                </a:gridCol>
                <a:gridCol w="1258460">
                  <a:extLst>
                    <a:ext uri="{9D8B030D-6E8A-4147-A177-3AD203B41FA5}">
                      <a16:colId xmlns:a16="http://schemas.microsoft.com/office/drawing/2014/main" val="1561356158"/>
                    </a:ext>
                  </a:extLst>
                </a:gridCol>
                <a:gridCol w="1258460">
                  <a:extLst>
                    <a:ext uri="{9D8B030D-6E8A-4147-A177-3AD203B41FA5}">
                      <a16:colId xmlns:a16="http://schemas.microsoft.com/office/drawing/2014/main" val="1875367394"/>
                    </a:ext>
                  </a:extLst>
                </a:gridCol>
                <a:gridCol w="1258460">
                  <a:extLst>
                    <a:ext uri="{9D8B030D-6E8A-4147-A177-3AD203B41FA5}">
                      <a16:colId xmlns:a16="http://schemas.microsoft.com/office/drawing/2014/main" val="1844232262"/>
                    </a:ext>
                  </a:extLst>
                </a:gridCol>
                <a:gridCol w="665393">
                  <a:extLst>
                    <a:ext uri="{9D8B030D-6E8A-4147-A177-3AD203B41FA5}">
                      <a16:colId xmlns:a16="http://schemas.microsoft.com/office/drawing/2014/main" val="3884826938"/>
                    </a:ext>
                  </a:extLst>
                </a:gridCol>
              </a:tblGrid>
              <a:tr h="267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User story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1 - High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2 - Medium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3 - Low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580322"/>
                  </a:ext>
                </a:extLst>
              </a:tr>
              <a:tr h="217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1" u="none" strike="noStrike">
                          <a:solidFill>
                            <a:srgbClr val="D9D9D9"/>
                          </a:solidFill>
                          <a:effectLst/>
                          <a:latin typeface="Arial" panose="020B0604020202020204" pitchFamily="34" charset="0"/>
                        </a:rPr>
                        <a:t>DMS1-1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30148"/>
                  </a:ext>
                </a:extLst>
              </a:tr>
              <a:tr h="251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1" u="none" strike="noStrike">
                          <a:solidFill>
                            <a:srgbClr val="D9D9D9"/>
                          </a:solidFill>
                          <a:effectLst/>
                          <a:latin typeface="Arial" panose="020B0604020202020204" pitchFamily="34" charset="0"/>
                        </a:rPr>
                        <a:t>DMS1-6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367"/>
                  </a:ext>
                </a:extLst>
              </a:tr>
              <a:tr h="251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1" u="none" strike="noStrike">
                          <a:solidFill>
                            <a:srgbClr val="D9D9D9"/>
                          </a:solidFill>
                          <a:effectLst/>
                          <a:latin typeface="Arial" panose="020B0604020202020204" pitchFamily="34" charset="0"/>
                        </a:rPr>
                        <a:t>DMS1-7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57611"/>
                  </a:ext>
                </a:extLst>
              </a:tr>
              <a:tr h="251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1" u="none" strike="noStrike">
                          <a:solidFill>
                            <a:srgbClr val="D9D9D9"/>
                          </a:solidFill>
                          <a:effectLst/>
                          <a:latin typeface="Arial" panose="020B0604020202020204" pitchFamily="34" charset="0"/>
                        </a:rPr>
                        <a:t>DMS1-14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84807"/>
                  </a:ext>
                </a:extLst>
              </a:tr>
              <a:tr h="217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1" u="none" strike="noStrike">
                          <a:solidFill>
                            <a:srgbClr val="D9D9D9"/>
                          </a:solidFill>
                          <a:effectLst/>
                          <a:latin typeface="Arial" panose="020B0604020202020204" pitchFamily="34" charset="0"/>
                        </a:rPr>
                        <a:t>DMS1-36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39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135</Words>
  <Application>Microsoft Macintosh PowerPoint</Application>
  <PresentationFormat>Widescreen</PresentationFormat>
  <Paragraphs>45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Sans Symbols</vt:lpstr>
      <vt:lpstr>Office Theme</vt:lpstr>
      <vt:lpstr>Worksheet</vt:lpstr>
      <vt:lpstr>Test status report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Tomaselli Matteo</dc:creator>
  <cp:lastModifiedBy>Tomaselli Matteo</cp:lastModifiedBy>
  <cp:revision>29</cp:revision>
  <dcterms:created xsi:type="dcterms:W3CDTF">2020-02-04T15:32:37Z</dcterms:created>
  <dcterms:modified xsi:type="dcterms:W3CDTF">2020-02-06T20:10:57Z</dcterms:modified>
</cp:coreProperties>
</file>