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E9280-4CAA-4243-83E3-6B8D31B6A9FD}" v="44" dt="2024-09-05T13:43:4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Fennell" userId="ce6aa747-c9a7-4b10-90dc-71d9b4b76853" providerId="ADAL" clId="{E9FE9280-4CAA-4243-83E3-6B8D31B6A9FD}"/>
    <pc:docChg chg="undo custSel addSld delSld modSld">
      <pc:chgData name="James Fennell" userId="ce6aa747-c9a7-4b10-90dc-71d9b4b76853" providerId="ADAL" clId="{E9FE9280-4CAA-4243-83E3-6B8D31B6A9FD}" dt="2024-09-05T13:43:52.764" v="585" actId="207"/>
      <pc:docMkLst>
        <pc:docMk/>
      </pc:docMkLst>
      <pc:sldChg chg="modSp new mod">
        <pc:chgData name="James Fennell" userId="ce6aa747-c9a7-4b10-90dc-71d9b4b76853" providerId="ADAL" clId="{E9FE9280-4CAA-4243-83E3-6B8D31B6A9FD}" dt="2024-09-05T12:58:21.210" v="71" actId="207"/>
        <pc:sldMkLst>
          <pc:docMk/>
          <pc:sldMk cId="3941195219" sldId="256"/>
        </pc:sldMkLst>
        <pc:spChg chg="mod">
          <ac:chgData name="James Fennell" userId="ce6aa747-c9a7-4b10-90dc-71d9b4b76853" providerId="ADAL" clId="{E9FE9280-4CAA-4243-83E3-6B8D31B6A9FD}" dt="2024-09-05T12:58:21.210" v="71" actId="207"/>
          <ac:spMkLst>
            <pc:docMk/>
            <pc:sldMk cId="3941195219" sldId="256"/>
            <ac:spMk id="2" creationId="{49A4F8BF-C152-0F5A-1EA1-256839BB7683}"/>
          </ac:spMkLst>
        </pc:spChg>
        <pc:spChg chg="mod">
          <ac:chgData name="James Fennell" userId="ce6aa747-c9a7-4b10-90dc-71d9b4b76853" providerId="ADAL" clId="{E9FE9280-4CAA-4243-83E3-6B8D31B6A9FD}" dt="2024-09-05T12:57:50.560" v="53"/>
          <ac:spMkLst>
            <pc:docMk/>
            <pc:sldMk cId="3941195219" sldId="256"/>
            <ac:spMk id="3" creationId="{CABA6319-B772-0F13-F959-CD76D8119E93}"/>
          </ac:spMkLst>
        </pc:spChg>
      </pc:sldChg>
      <pc:sldChg chg="modSp new mod">
        <pc:chgData name="James Fennell" userId="ce6aa747-c9a7-4b10-90dc-71d9b4b76853" providerId="ADAL" clId="{E9FE9280-4CAA-4243-83E3-6B8D31B6A9FD}" dt="2024-09-05T12:59:37.543" v="131" actId="20577"/>
        <pc:sldMkLst>
          <pc:docMk/>
          <pc:sldMk cId="3143564518" sldId="257"/>
        </pc:sldMkLst>
        <pc:spChg chg="mod">
          <ac:chgData name="James Fennell" userId="ce6aa747-c9a7-4b10-90dc-71d9b4b76853" providerId="ADAL" clId="{E9FE9280-4CAA-4243-83E3-6B8D31B6A9FD}" dt="2024-09-05T12:59:37.543" v="131" actId="20577"/>
          <ac:spMkLst>
            <pc:docMk/>
            <pc:sldMk cId="3143564518" sldId="257"/>
            <ac:spMk id="2" creationId="{B87A1668-F804-9020-1929-F5E4EBF7146C}"/>
          </ac:spMkLst>
        </pc:spChg>
        <pc:spChg chg="mod">
          <ac:chgData name="James Fennell" userId="ce6aa747-c9a7-4b10-90dc-71d9b4b76853" providerId="ADAL" clId="{E9FE9280-4CAA-4243-83E3-6B8D31B6A9FD}" dt="2024-09-05T12:59:29.249" v="119" actId="113"/>
          <ac:spMkLst>
            <pc:docMk/>
            <pc:sldMk cId="3143564518" sldId="257"/>
            <ac:spMk id="3" creationId="{9F15D409-6669-341A-14B9-5379C01E7084}"/>
          </ac:spMkLst>
        </pc:spChg>
      </pc:sldChg>
      <pc:sldChg chg="addSp delSp modSp new mod setBg">
        <pc:chgData name="James Fennell" userId="ce6aa747-c9a7-4b10-90dc-71d9b4b76853" providerId="ADAL" clId="{E9FE9280-4CAA-4243-83E3-6B8D31B6A9FD}" dt="2024-09-05T13:09:09.573" v="275" actId="1076"/>
        <pc:sldMkLst>
          <pc:docMk/>
          <pc:sldMk cId="1140752771" sldId="258"/>
        </pc:sldMkLst>
        <pc:spChg chg="mod">
          <ac:chgData name="James Fennell" userId="ce6aa747-c9a7-4b10-90dc-71d9b4b76853" providerId="ADAL" clId="{E9FE9280-4CAA-4243-83E3-6B8D31B6A9FD}" dt="2024-09-05T13:03:21.199" v="165" actId="207"/>
          <ac:spMkLst>
            <pc:docMk/>
            <pc:sldMk cId="1140752771" sldId="258"/>
            <ac:spMk id="2" creationId="{AA14CC92-AF72-8174-1C1B-BBD2EC2FA219}"/>
          </ac:spMkLst>
        </pc:spChg>
        <pc:spChg chg="mod ord">
          <ac:chgData name="James Fennell" userId="ce6aa747-c9a7-4b10-90dc-71d9b4b76853" providerId="ADAL" clId="{E9FE9280-4CAA-4243-83E3-6B8D31B6A9FD}" dt="2024-09-05T13:05:13.962" v="214" actId="20577"/>
          <ac:spMkLst>
            <pc:docMk/>
            <pc:sldMk cId="1140752771" sldId="258"/>
            <ac:spMk id="3" creationId="{4E9874E8-FAD0-C0C3-2545-29CC97F70444}"/>
          </ac:spMkLst>
        </pc:spChg>
        <pc:spChg chg="add">
          <ac:chgData name="James Fennell" userId="ce6aa747-c9a7-4b10-90dc-71d9b4b76853" providerId="ADAL" clId="{E9FE9280-4CAA-4243-83E3-6B8D31B6A9FD}" dt="2024-09-05T13:03:01.147" v="156" actId="26606"/>
          <ac:spMkLst>
            <pc:docMk/>
            <pc:sldMk cId="1140752771" sldId="258"/>
            <ac:spMk id="10" creationId="{52ABB703-2B0E-4C3B-B4A2-F3973548E561}"/>
          </ac:spMkLst>
        </pc:spChg>
        <pc:spChg chg="add">
          <ac:chgData name="James Fennell" userId="ce6aa747-c9a7-4b10-90dc-71d9b4b76853" providerId="ADAL" clId="{E9FE9280-4CAA-4243-83E3-6B8D31B6A9FD}" dt="2024-09-05T13:03:01.147" v="156" actId="26606"/>
          <ac:spMkLst>
            <pc:docMk/>
            <pc:sldMk cId="1140752771" sldId="258"/>
            <ac:spMk id="14" creationId="{E95DA498-D9A2-4DA9-B9DA-B3776E08CF7E}"/>
          </ac:spMkLst>
        </pc:spChg>
        <pc:spChg chg="add">
          <ac:chgData name="James Fennell" userId="ce6aa747-c9a7-4b10-90dc-71d9b4b76853" providerId="ADAL" clId="{E9FE9280-4CAA-4243-83E3-6B8D31B6A9FD}" dt="2024-09-05T13:03:01.147" v="156" actId="26606"/>
          <ac:spMkLst>
            <pc:docMk/>
            <pc:sldMk cId="1140752771" sldId="258"/>
            <ac:spMk id="16" creationId="{82A73093-4B9D-420D-B17E-52293703A1D4}"/>
          </ac:spMkLst>
        </pc:spChg>
        <pc:graphicFrameChg chg="add del mod">
          <ac:chgData name="James Fennell" userId="ce6aa747-c9a7-4b10-90dc-71d9b4b76853" providerId="ADAL" clId="{E9FE9280-4CAA-4243-83E3-6B8D31B6A9FD}" dt="2024-09-05T13:04:45.307" v="190"/>
          <ac:graphicFrameMkLst>
            <pc:docMk/>
            <pc:sldMk cId="1140752771" sldId="258"/>
            <ac:graphicFrameMk id="6" creationId="{1A925A43-1D8B-E5CD-7CC3-C80E4399C6E4}"/>
          </ac:graphicFrameMkLst>
        </pc:graphicFrameChg>
        <pc:graphicFrameChg chg="add del mod">
          <ac:chgData name="James Fennell" userId="ce6aa747-c9a7-4b10-90dc-71d9b4b76853" providerId="ADAL" clId="{E9FE9280-4CAA-4243-83E3-6B8D31B6A9FD}" dt="2024-09-05T13:04:45.307" v="190"/>
          <ac:graphicFrameMkLst>
            <pc:docMk/>
            <pc:sldMk cId="1140752771" sldId="258"/>
            <ac:graphicFrameMk id="7" creationId="{D936626D-423B-4BA2-0CC3-0C63C7E22D7B}"/>
          </ac:graphicFrameMkLst>
        </pc:graphicFrameChg>
        <pc:graphicFrameChg chg="add del mod">
          <ac:chgData name="James Fennell" userId="ce6aa747-c9a7-4b10-90dc-71d9b4b76853" providerId="ADAL" clId="{E9FE9280-4CAA-4243-83E3-6B8D31B6A9FD}" dt="2024-09-05T13:04:45.307" v="190"/>
          <ac:graphicFrameMkLst>
            <pc:docMk/>
            <pc:sldMk cId="1140752771" sldId="258"/>
            <ac:graphicFrameMk id="8" creationId="{6A7437D7-E1F4-86C7-B7C1-3C7CAFEF9C9A}"/>
          </ac:graphicFrameMkLst>
        </pc:graphicFrameChg>
        <pc:picChg chg="add mod">
          <ac:chgData name="James Fennell" userId="ce6aa747-c9a7-4b10-90dc-71d9b4b76853" providerId="ADAL" clId="{E9FE9280-4CAA-4243-83E3-6B8D31B6A9FD}" dt="2024-09-05T13:08:38.946" v="265" actId="1076"/>
          <ac:picMkLst>
            <pc:docMk/>
            <pc:sldMk cId="1140752771" sldId="258"/>
            <ac:picMk id="5" creationId="{DD437FAB-591D-137A-5DB0-694D780B905F}"/>
          </ac:picMkLst>
        </pc:picChg>
        <pc:picChg chg="add mod">
          <ac:chgData name="James Fennell" userId="ce6aa747-c9a7-4b10-90dc-71d9b4b76853" providerId="ADAL" clId="{E9FE9280-4CAA-4243-83E3-6B8D31B6A9FD}" dt="2024-09-05T13:09:09.573" v="275" actId="1076"/>
          <ac:picMkLst>
            <pc:docMk/>
            <pc:sldMk cId="1140752771" sldId="258"/>
            <ac:picMk id="11" creationId="{17BFCD4A-0C08-7E1A-39C7-1AAD4B661D63}"/>
          </ac:picMkLst>
        </pc:picChg>
        <pc:cxnChg chg="add">
          <ac:chgData name="James Fennell" userId="ce6aa747-c9a7-4b10-90dc-71d9b4b76853" providerId="ADAL" clId="{E9FE9280-4CAA-4243-83E3-6B8D31B6A9FD}" dt="2024-09-05T13:03:01.147" v="156" actId="26606"/>
          <ac:cxnSpMkLst>
            <pc:docMk/>
            <pc:sldMk cId="1140752771" sldId="258"/>
            <ac:cxnSpMk id="12" creationId="{9C21570E-E159-49A6-9891-FA397B7A92D3}"/>
          </ac:cxnSpMkLst>
        </pc:cxnChg>
      </pc:sldChg>
      <pc:sldChg chg="addSp modSp new mod setBg">
        <pc:chgData name="James Fennell" userId="ce6aa747-c9a7-4b10-90dc-71d9b4b76853" providerId="ADAL" clId="{E9FE9280-4CAA-4243-83E3-6B8D31B6A9FD}" dt="2024-09-05T13:14:06.039" v="355" actId="27636"/>
        <pc:sldMkLst>
          <pc:docMk/>
          <pc:sldMk cId="3434857610" sldId="259"/>
        </pc:sldMkLst>
        <pc:spChg chg="mod">
          <ac:chgData name="James Fennell" userId="ce6aa747-c9a7-4b10-90dc-71d9b4b76853" providerId="ADAL" clId="{E9FE9280-4CAA-4243-83E3-6B8D31B6A9FD}" dt="2024-09-05T13:09:31.710" v="278" actId="404"/>
          <ac:spMkLst>
            <pc:docMk/>
            <pc:sldMk cId="3434857610" sldId="259"/>
            <ac:spMk id="2" creationId="{838B217B-9216-9629-F24E-22BA3AA88555}"/>
          </ac:spMkLst>
        </pc:spChg>
        <pc:spChg chg="mod ord">
          <ac:chgData name="James Fennell" userId="ce6aa747-c9a7-4b10-90dc-71d9b4b76853" providerId="ADAL" clId="{E9FE9280-4CAA-4243-83E3-6B8D31B6A9FD}" dt="2024-09-05T13:14:06.039" v="355" actId="27636"/>
          <ac:spMkLst>
            <pc:docMk/>
            <pc:sldMk cId="3434857610" sldId="259"/>
            <ac:spMk id="3" creationId="{98404BE1-E721-0460-5349-328DF92604A5}"/>
          </ac:spMkLst>
        </pc:spChg>
        <pc:spChg chg="add">
          <ac:chgData name="James Fennell" userId="ce6aa747-c9a7-4b10-90dc-71d9b4b76853" providerId="ADAL" clId="{E9FE9280-4CAA-4243-83E3-6B8D31B6A9FD}" dt="2024-09-05T13:07:46.380" v="254" actId="26606"/>
          <ac:spMkLst>
            <pc:docMk/>
            <pc:sldMk cId="3434857610" sldId="259"/>
            <ac:spMk id="10" creationId="{52ABB703-2B0E-4C3B-B4A2-F3973548E561}"/>
          </ac:spMkLst>
        </pc:spChg>
        <pc:spChg chg="add">
          <ac:chgData name="James Fennell" userId="ce6aa747-c9a7-4b10-90dc-71d9b4b76853" providerId="ADAL" clId="{E9FE9280-4CAA-4243-83E3-6B8D31B6A9FD}" dt="2024-09-05T13:07:46.380" v="254" actId="26606"/>
          <ac:spMkLst>
            <pc:docMk/>
            <pc:sldMk cId="3434857610" sldId="259"/>
            <ac:spMk id="14" creationId="{E95DA498-D9A2-4DA9-B9DA-B3776E08CF7E}"/>
          </ac:spMkLst>
        </pc:spChg>
        <pc:spChg chg="add">
          <ac:chgData name="James Fennell" userId="ce6aa747-c9a7-4b10-90dc-71d9b4b76853" providerId="ADAL" clId="{E9FE9280-4CAA-4243-83E3-6B8D31B6A9FD}" dt="2024-09-05T13:07:46.380" v="254" actId="26606"/>
          <ac:spMkLst>
            <pc:docMk/>
            <pc:sldMk cId="3434857610" sldId="259"/>
            <ac:spMk id="16" creationId="{82A73093-4B9D-420D-B17E-52293703A1D4}"/>
          </ac:spMkLst>
        </pc:spChg>
        <pc:picChg chg="add mod">
          <ac:chgData name="James Fennell" userId="ce6aa747-c9a7-4b10-90dc-71d9b4b76853" providerId="ADAL" clId="{E9FE9280-4CAA-4243-83E3-6B8D31B6A9FD}" dt="2024-09-05T13:08:23.299" v="262" actId="1076"/>
          <ac:picMkLst>
            <pc:docMk/>
            <pc:sldMk cId="3434857610" sldId="259"/>
            <ac:picMk id="5" creationId="{D8018165-AC73-0A0B-B61A-5DBE796A6559}"/>
          </ac:picMkLst>
        </pc:picChg>
        <pc:picChg chg="add mod">
          <ac:chgData name="James Fennell" userId="ce6aa747-c9a7-4b10-90dc-71d9b4b76853" providerId="ADAL" clId="{E9FE9280-4CAA-4243-83E3-6B8D31B6A9FD}" dt="2024-09-05T13:08:25.445" v="263" actId="1076"/>
          <ac:picMkLst>
            <pc:docMk/>
            <pc:sldMk cId="3434857610" sldId="259"/>
            <ac:picMk id="7" creationId="{45330925-08AB-394E-463E-25E0E6234CC1}"/>
          </ac:picMkLst>
        </pc:picChg>
        <pc:cxnChg chg="add">
          <ac:chgData name="James Fennell" userId="ce6aa747-c9a7-4b10-90dc-71d9b4b76853" providerId="ADAL" clId="{E9FE9280-4CAA-4243-83E3-6B8D31B6A9FD}" dt="2024-09-05T13:07:46.380" v="254" actId="26606"/>
          <ac:cxnSpMkLst>
            <pc:docMk/>
            <pc:sldMk cId="3434857610" sldId="259"/>
            <ac:cxnSpMk id="12" creationId="{9C21570E-E159-49A6-9891-FA397B7A92D3}"/>
          </ac:cxnSpMkLst>
        </pc:cxnChg>
      </pc:sldChg>
      <pc:sldChg chg="addSp modSp new mod setBg">
        <pc:chgData name="James Fennell" userId="ce6aa747-c9a7-4b10-90dc-71d9b4b76853" providerId="ADAL" clId="{E9FE9280-4CAA-4243-83E3-6B8D31B6A9FD}" dt="2024-09-05T13:41:38.049" v="558" actId="14100"/>
        <pc:sldMkLst>
          <pc:docMk/>
          <pc:sldMk cId="2107943562" sldId="260"/>
        </pc:sldMkLst>
        <pc:spChg chg="mod">
          <ac:chgData name="James Fennell" userId="ce6aa747-c9a7-4b10-90dc-71d9b4b76853" providerId="ADAL" clId="{E9FE9280-4CAA-4243-83E3-6B8D31B6A9FD}" dt="2024-09-05T13:14:35.263" v="363" actId="404"/>
          <ac:spMkLst>
            <pc:docMk/>
            <pc:sldMk cId="2107943562" sldId="260"/>
            <ac:spMk id="2" creationId="{6A9E4BDC-F8EF-A806-5526-0BA831C63D03}"/>
          </ac:spMkLst>
        </pc:spChg>
        <pc:spChg chg="mod ord">
          <ac:chgData name="James Fennell" userId="ce6aa747-c9a7-4b10-90dc-71d9b4b76853" providerId="ADAL" clId="{E9FE9280-4CAA-4243-83E3-6B8D31B6A9FD}" dt="2024-09-05T13:15:59.322" v="405" actId="15"/>
          <ac:spMkLst>
            <pc:docMk/>
            <pc:sldMk cId="2107943562" sldId="260"/>
            <ac:spMk id="3" creationId="{5C2D1857-BDFE-C1E0-AC0C-DB1471FC6000}"/>
          </ac:spMkLst>
        </pc:spChg>
        <pc:spChg chg="add">
          <ac:chgData name="James Fennell" userId="ce6aa747-c9a7-4b10-90dc-71d9b4b76853" providerId="ADAL" clId="{E9FE9280-4CAA-4243-83E3-6B8D31B6A9FD}" dt="2024-09-05T13:12:29.183" v="313" actId="26606"/>
          <ac:spMkLst>
            <pc:docMk/>
            <pc:sldMk cId="2107943562" sldId="260"/>
            <ac:spMk id="10" creationId="{52ABB703-2B0E-4C3B-B4A2-F3973548E561}"/>
          </ac:spMkLst>
        </pc:spChg>
        <pc:spChg chg="add">
          <ac:chgData name="James Fennell" userId="ce6aa747-c9a7-4b10-90dc-71d9b4b76853" providerId="ADAL" clId="{E9FE9280-4CAA-4243-83E3-6B8D31B6A9FD}" dt="2024-09-05T13:12:29.183" v="313" actId="26606"/>
          <ac:spMkLst>
            <pc:docMk/>
            <pc:sldMk cId="2107943562" sldId="260"/>
            <ac:spMk id="14" creationId="{E95DA498-D9A2-4DA9-B9DA-B3776E08CF7E}"/>
          </ac:spMkLst>
        </pc:spChg>
        <pc:spChg chg="add">
          <ac:chgData name="James Fennell" userId="ce6aa747-c9a7-4b10-90dc-71d9b4b76853" providerId="ADAL" clId="{E9FE9280-4CAA-4243-83E3-6B8D31B6A9FD}" dt="2024-09-05T13:12:29.183" v="313" actId="26606"/>
          <ac:spMkLst>
            <pc:docMk/>
            <pc:sldMk cId="2107943562" sldId="260"/>
            <ac:spMk id="16" creationId="{82A73093-4B9D-420D-B17E-52293703A1D4}"/>
          </ac:spMkLst>
        </pc:spChg>
        <pc:picChg chg="add mod">
          <ac:chgData name="James Fennell" userId="ce6aa747-c9a7-4b10-90dc-71d9b4b76853" providerId="ADAL" clId="{E9FE9280-4CAA-4243-83E3-6B8D31B6A9FD}" dt="2024-09-05T13:12:37.077" v="316" actId="1440"/>
          <ac:picMkLst>
            <pc:docMk/>
            <pc:sldMk cId="2107943562" sldId="260"/>
            <ac:picMk id="5" creationId="{4800D0F3-9F9E-3335-134D-730DF2A9864E}"/>
          </ac:picMkLst>
        </pc:picChg>
        <pc:picChg chg="add mod">
          <ac:chgData name="James Fennell" userId="ce6aa747-c9a7-4b10-90dc-71d9b4b76853" providerId="ADAL" clId="{E9FE9280-4CAA-4243-83E3-6B8D31B6A9FD}" dt="2024-09-05T13:13:01.933" v="322" actId="1440"/>
          <ac:picMkLst>
            <pc:docMk/>
            <pc:sldMk cId="2107943562" sldId="260"/>
            <ac:picMk id="7" creationId="{7EAE98C8-45E3-C790-67F6-5CBE840742D3}"/>
          </ac:picMkLst>
        </pc:picChg>
        <pc:picChg chg="add mod">
          <ac:chgData name="James Fennell" userId="ce6aa747-c9a7-4b10-90dc-71d9b4b76853" providerId="ADAL" clId="{E9FE9280-4CAA-4243-83E3-6B8D31B6A9FD}" dt="2024-09-05T13:41:38.049" v="558" actId="14100"/>
          <ac:picMkLst>
            <pc:docMk/>
            <pc:sldMk cId="2107943562" sldId="260"/>
            <ac:picMk id="8" creationId="{0556D34C-A3FE-92C5-BEB2-5ADDC13414B9}"/>
          </ac:picMkLst>
        </pc:picChg>
        <pc:cxnChg chg="add">
          <ac:chgData name="James Fennell" userId="ce6aa747-c9a7-4b10-90dc-71d9b4b76853" providerId="ADAL" clId="{E9FE9280-4CAA-4243-83E3-6B8D31B6A9FD}" dt="2024-09-05T13:12:29.183" v="313" actId="26606"/>
          <ac:cxnSpMkLst>
            <pc:docMk/>
            <pc:sldMk cId="2107943562" sldId="260"/>
            <ac:cxnSpMk id="12" creationId="{9C21570E-E159-49A6-9891-FA397B7A92D3}"/>
          </ac:cxnSpMkLst>
        </pc:cxnChg>
      </pc:sldChg>
      <pc:sldChg chg="new del">
        <pc:chgData name="James Fennell" userId="ce6aa747-c9a7-4b10-90dc-71d9b4b76853" providerId="ADAL" clId="{E9FE9280-4CAA-4243-83E3-6B8D31B6A9FD}" dt="2024-09-05T13:23:39.575" v="408" actId="47"/>
        <pc:sldMkLst>
          <pc:docMk/>
          <pc:sldMk cId="53868705" sldId="261"/>
        </pc:sldMkLst>
      </pc:sldChg>
      <pc:sldChg chg="addSp delSp modSp add mod">
        <pc:chgData name="James Fennell" userId="ce6aa747-c9a7-4b10-90dc-71d9b4b76853" providerId="ADAL" clId="{E9FE9280-4CAA-4243-83E3-6B8D31B6A9FD}" dt="2024-09-05T13:38:56.378" v="554" actId="1076"/>
        <pc:sldMkLst>
          <pc:docMk/>
          <pc:sldMk cId="687893797" sldId="262"/>
        </pc:sldMkLst>
        <pc:spChg chg="mod">
          <ac:chgData name="James Fennell" userId="ce6aa747-c9a7-4b10-90dc-71d9b4b76853" providerId="ADAL" clId="{E9FE9280-4CAA-4243-83E3-6B8D31B6A9FD}" dt="2024-09-05T13:24:08.356" v="421" actId="27636"/>
          <ac:spMkLst>
            <pc:docMk/>
            <pc:sldMk cId="687893797" sldId="262"/>
            <ac:spMk id="2" creationId="{6A9E4BDC-F8EF-A806-5526-0BA831C63D03}"/>
          </ac:spMkLst>
        </pc:spChg>
        <pc:spChg chg="mod">
          <ac:chgData name="James Fennell" userId="ce6aa747-c9a7-4b10-90dc-71d9b4b76853" providerId="ADAL" clId="{E9FE9280-4CAA-4243-83E3-6B8D31B6A9FD}" dt="2024-09-05T13:26:30.290" v="475" actId="27636"/>
          <ac:spMkLst>
            <pc:docMk/>
            <pc:sldMk cId="687893797" sldId="262"/>
            <ac:spMk id="3" creationId="{5C2D1857-BDFE-C1E0-AC0C-DB1471FC6000}"/>
          </ac:spMkLst>
        </pc:spChg>
        <pc:picChg chg="del">
          <ac:chgData name="James Fennell" userId="ce6aa747-c9a7-4b10-90dc-71d9b4b76853" providerId="ADAL" clId="{E9FE9280-4CAA-4243-83E3-6B8D31B6A9FD}" dt="2024-09-05T13:30:23.278" v="530" actId="478"/>
          <ac:picMkLst>
            <pc:docMk/>
            <pc:sldMk cId="687893797" sldId="262"/>
            <ac:picMk id="5" creationId="{4800D0F3-9F9E-3335-134D-730DF2A9864E}"/>
          </ac:picMkLst>
        </pc:picChg>
        <pc:picChg chg="add mod">
          <ac:chgData name="James Fennell" userId="ce6aa747-c9a7-4b10-90dc-71d9b4b76853" providerId="ADAL" clId="{E9FE9280-4CAA-4243-83E3-6B8D31B6A9FD}" dt="2024-09-05T13:30:31.973" v="535" actId="1076"/>
          <ac:picMkLst>
            <pc:docMk/>
            <pc:sldMk cId="687893797" sldId="262"/>
            <ac:picMk id="6" creationId="{F385E0C7-7550-A3AE-D685-7F85A10413F6}"/>
          </ac:picMkLst>
        </pc:picChg>
        <pc:picChg chg="del">
          <ac:chgData name="James Fennell" userId="ce6aa747-c9a7-4b10-90dc-71d9b4b76853" providerId="ADAL" clId="{E9FE9280-4CAA-4243-83E3-6B8D31B6A9FD}" dt="2024-09-05T13:30:42.450" v="536" actId="478"/>
          <ac:picMkLst>
            <pc:docMk/>
            <pc:sldMk cId="687893797" sldId="262"/>
            <ac:picMk id="7" creationId="{7EAE98C8-45E3-C790-67F6-5CBE840742D3}"/>
          </ac:picMkLst>
        </pc:picChg>
        <pc:picChg chg="add mod">
          <ac:chgData name="James Fennell" userId="ce6aa747-c9a7-4b10-90dc-71d9b4b76853" providerId="ADAL" clId="{E9FE9280-4CAA-4243-83E3-6B8D31B6A9FD}" dt="2024-09-05T13:30:53.209" v="541" actId="1440"/>
          <ac:picMkLst>
            <pc:docMk/>
            <pc:sldMk cId="687893797" sldId="262"/>
            <ac:picMk id="9" creationId="{9C295CC7-A19C-AFF5-C50F-554EC6C73CEC}"/>
          </ac:picMkLst>
        </pc:picChg>
        <pc:picChg chg="add mod">
          <ac:chgData name="James Fennell" userId="ce6aa747-c9a7-4b10-90dc-71d9b4b76853" providerId="ADAL" clId="{E9FE9280-4CAA-4243-83E3-6B8D31B6A9FD}" dt="2024-09-05T13:38:56.378" v="554" actId="1076"/>
          <ac:picMkLst>
            <pc:docMk/>
            <pc:sldMk cId="687893797" sldId="262"/>
            <ac:picMk id="11" creationId="{E9097686-5D76-F185-D1DC-8AED89A998F9}"/>
          </ac:picMkLst>
        </pc:picChg>
      </pc:sldChg>
      <pc:sldChg chg="addSp modSp new mod setBg">
        <pc:chgData name="James Fennell" userId="ce6aa747-c9a7-4b10-90dc-71d9b4b76853" providerId="ADAL" clId="{E9FE9280-4CAA-4243-83E3-6B8D31B6A9FD}" dt="2024-09-05T13:38:32.656" v="550" actId="14100"/>
        <pc:sldMkLst>
          <pc:docMk/>
          <pc:sldMk cId="3134284001" sldId="263"/>
        </pc:sldMkLst>
        <pc:spChg chg="mod">
          <ac:chgData name="James Fennell" userId="ce6aa747-c9a7-4b10-90dc-71d9b4b76853" providerId="ADAL" clId="{E9FE9280-4CAA-4243-83E3-6B8D31B6A9FD}" dt="2024-09-05T13:31:13.970" v="546" actId="404"/>
          <ac:spMkLst>
            <pc:docMk/>
            <pc:sldMk cId="3134284001" sldId="263"/>
            <ac:spMk id="2" creationId="{BC4D088A-D066-1C2A-9063-546F0E78F867}"/>
          </ac:spMkLst>
        </pc:spChg>
        <pc:spChg chg="mod ord">
          <ac:chgData name="James Fennell" userId="ce6aa747-c9a7-4b10-90dc-71d9b4b76853" providerId="ADAL" clId="{E9FE9280-4CAA-4243-83E3-6B8D31B6A9FD}" dt="2024-09-05T13:31:06.816" v="543" actId="20577"/>
          <ac:spMkLst>
            <pc:docMk/>
            <pc:sldMk cId="3134284001" sldId="263"/>
            <ac:spMk id="3" creationId="{4A747EFD-724E-B1F7-D9AF-571E2B95AF75}"/>
          </ac:spMkLst>
        </pc:spChg>
        <pc:spChg chg="add">
          <ac:chgData name="James Fennell" userId="ce6aa747-c9a7-4b10-90dc-71d9b4b76853" providerId="ADAL" clId="{E9FE9280-4CAA-4243-83E3-6B8D31B6A9FD}" dt="2024-09-05T13:29:36.708" v="521" actId="26606"/>
          <ac:spMkLst>
            <pc:docMk/>
            <pc:sldMk cId="3134284001" sldId="263"/>
            <ac:spMk id="10" creationId="{52ABB703-2B0E-4C3B-B4A2-F3973548E561}"/>
          </ac:spMkLst>
        </pc:spChg>
        <pc:spChg chg="add">
          <ac:chgData name="James Fennell" userId="ce6aa747-c9a7-4b10-90dc-71d9b4b76853" providerId="ADAL" clId="{E9FE9280-4CAA-4243-83E3-6B8D31B6A9FD}" dt="2024-09-05T13:29:36.708" v="521" actId="26606"/>
          <ac:spMkLst>
            <pc:docMk/>
            <pc:sldMk cId="3134284001" sldId="263"/>
            <ac:spMk id="14" creationId="{E95DA498-D9A2-4DA9-B9DA-B3776E08CF7E}"/>
          </ac:spMkLst>
        </pc:spChg>
        <pc:spChg chg="add">
          <ac:chgData name="James Fennell" userId="ce6aa747-c9a7-4b10-90dc-71d9b4b76853" providerId="ADAL" clId="{E9FE9280-4CAA-4243-83E3-6B8D31B6A9FD}" dt="2024-09-05T13:29:36.708" v="521" actId="26606"/>
          <ac:spMkLst>
            <pc:docMk/>
            <pc:sldMk cId="3134284001" sldId="263"/>
            <ac:spMk id="16" creationId="{82A73093-4B9D-420D-B17E-52293703A1D4}"/>
          </ac:spMkLst>
        </pc:spChg>
        <pc:picChg chg="add mod">
          <ac:chgData name="James Fennell" userId="ce6aa747-c9a7-4b10-90dc-71d9b4b76853" providerId="ADAL" clId="{E9FE9280-4CAA-4243-83E3-6B8D31B6A9FD}" dt="2024-09-05T13:29:43.106" v="524" actId="14100"/>
          <ac:picMkLst>
            <pc:docMk/>
            <pc:sldMk cId="3134284001" sldId="263"/>
            <ac:picMk id="5" creationId="{D55CD37A-AC11-3B94-CA2F-FFCFBF49F522}"/>
          </ac:picMkLst>
        </pc:picChg>
        <pc:picChg chg="add mod">
          <ac:chgData name="James Fennell" userId="ce6aa747-c9a7-4b10-90dc-71d9b4b76853" providerId="ADAL" clId="{E9FE9280-4CAA-4243-83E3-6B8D31B6A9FD}" dt="2024-09-05T13:30:04.307" v="529" actId="1076"/>
          <ac:picMkLst>
            <pc:docMk/>
            <pc:sldMk cId="3134284001" sldId="263"/>
            <ac:picMk id="7" creationId="{1900E3EA-E040-54EC-C511-0CAD7289FADA}"/>
          </ac:picMkLst>
        </pc:picChg>
        <pc:picChg chg="add mod">
          <ac:chgData name="James Fennell" userId="ce6aa747-c9a7-4b10-90dc-71d9b4b76853" providerId="ADAL" clId="{E9FE9280-4CAA-4243-83E3-6B8D31B6A9FD}" dt="2024-09-05T13:38:32.656" v="550" actId="14100"/>
          <ac:picMkLst>
            <pc:docMk/>
            <pc:sldMk cId="3134284001" sldId="263"/>
            <ac:picMk id="8" creationId="{86D97EFD-21B3-F765-1993-B0652094EB9A}"/>
          </ac:picMkLst>
        </pc:picChg>
        <pc:cxnChg chg="add">
          <ac:chgData name="James Fennell" userId="ce6aa747-c9a7-4b10-90dc-71d9b4b76853" providerId="ADAL" clId="{E9FE9280-4CAA-4243-83E3-6B8D31B6A9FD}" dt="2024-09-05T13:29:36.708" v="521" actId="26606"/>
          <ac:cxnSpMkLst>
            <pc:docMk/>
            <pc:sldMk cId="3134284001" sldId="263"/>
            <ac:cxnSpMk id="12" creationId="{9C21570E-E159-49A6-9891-FA397B7A92D3}"/>
          </ac:cxnSpMkLst>
        </pc:cxnChg>
      </pc:sldChg>
      <pc:sldChg chg="addSp delSp modSp new mod">
        <pc:chgData name="James Fennell" userId="ce6aa747-c9a7-4b10-90dc-71d9b4b76853" providerId="ADAL" clId="{E9FE9280-4CAA-4243-83E3-6B8D31B6A9FD}" dt="2024-09-05T13:43:52.764" v="585" actId="207"/>
        <pc:sldMkLst>
          <pc:docMk/>
          <pc:sldMk cId="1986723412" sldId="264"/>
        </pc:sldMkLst>
        <pc:spChg chg="mod">
          <ac:chgData name="James Fennell" userId="ce6aa747-c9a7-4b10-90dc-71d9b4b76853" providerId="ADAL" clId="{E9FE9280-4CAA-4243-83E3-6B8D31B6A9FD}" dt="2024-09-05T13:43:52.764" v="585" actId="207"/>
          <ac:spMkLst>
            <pc:docMk/>
            <pc:sldMk cId="1986723412" sldId="264"/>
            <ac:spMk id="2" creationId="{F236FE7B-DEE6-F60E-DD7C-70009D455759}"/>
          </ac:spMkLst>
        </pc:spChg>
        <pc:spChg chg="del">
          <ac:chgData name="James Fennell" userId="ce6aa747-c9a7-4b10-90dc-71d9b4b76853" providerId="ADAL" clId="{E9FE9280-4CAA-4243-83E3-6B8D31B6A9FD}" dt="2024-09-05T13:41:56.929" v="559" actId="3680"/>
          <ac:spMkLst>
            <pc:docMk/>
            <pc:sldMk cId="1986723412" sldId="264"/>
            <ac:spMk id="3" creationId="{F107E99C-CBB8-A441-0A2B-E03A85F9F09A}"/>
          </ac:spMkLst>
        </pc:spChg>
        <pc:graphicFrameChg chg="add mod ord modGraphic">
          <ac:chgData name="James Fennell" userId="ce6aa747-c9a7-4b10-90dc-71d9b4b76853" providerId="ADAL" clId="{E9FE9280-4CAA-4243-83E3-6B8D31B6A9FD}" dt="2024-09-05T13:43:40.226" v="577"/>
          <ac:graphicFrameMkLst>
            <pc:docMk/>
            <pc:sldMk cId="1986723412" sldId="264"/>
            <ac:graphicFrameMk id="4" creationId="{2BF7501C-663F-6E48-ED49-02520D2805B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0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766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5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7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99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0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5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2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482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F91CED-0055-4895-8B9B-051E16D4798F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F324D4-53CB-4B99-91CB-10C6811EC1F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F8BF-C152-0F5A-1EA1-256839BB7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Java Collection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A6319-B772-0F13-F959-CD76D8119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James.Fennell@TUS.ie</a:t>
            </a:r>
          </a:p>
        </p:txBody>
      </p:sp>
    </p:spTree>
    <p:extLst>
      <p:ext uri="{BB962C8B-B14F-4D97-AF65-F5344CB8AC3E}">
        <p14:creationId xmlns:p14="http://schemas.microsoft.com/office/powerpoint/2010/main" val="39411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1668-F804-9020-1929-F5E4EBF7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Todays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D409-6669-341A-14B9-5379C01E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Today we will introduce the most commonly used Java collections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You will understand the types of collections you will encounter when working on more advanced data structures and algorithms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We will explore the following collections: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dirty="0"/>
              <a:t>List</a:t>
            </a:r>
            <a:r>
              <a:rPr lang="en-IE" dirty="0"/>
              <a:t> (specifically </a:t>
            </a:r>
            <a:r>
              <a:rPr lang="en-IE" dirty="0" err="1"/>
              <a:t>ArrayList</a:t>
            </a:r>
            <a:r>
              <a:rPr lang="en-I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dirty="0"/>
              <a:t>Set</a:t>
            </a:r>
            <a:r>
              <a:rPr lang="en-IE" dirty="0"/>
              <a:t> (specifically HashSet)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dirty="0"/>
              <a:t>Map</a:t>
            </a:r>
            <a:r>
              <a:rPr lang="en-IE" dirty="0"/>
              <a:t> (specifically HashMap)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dirty="0"/>
              <a:t>Queue</a:t>
            </a:r>
            <a:r>
              <a:rPr lang="en-IE" dirty="0"/>
              <a:t> (specifically LinkedList as a Queue)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b="1" dirty="0"/>
              <a:t>Stack</a:t>
            </a:r>
            <a:r>
              <a:rPr lang="en-IE" dirty="0"/>
              <a:t> (from </a:t>
            </a:r>
            <a:r>
              <a:rPr lang="en-IE" dirty="0" err="1"/>
              <a:t>java.util.Stack</a:t>
            </a:r>
            <a:r>
              <a:rPr lang="en-I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Each example will show how these collections work, what they are suited for, and why they're important in various algorithmic tasks.</a:t>
            </a:r>
          </a:p>
        </p:txBody>
      </p:sp>
    </p:spTree>
    <p:extLst>
      <p:ext uri="{BB962C8B-B14F-4D97-AF65-F5344CB8AC3E}">
        <p14:creationId xmlns:p14="http://schemas.microsoft.com/office/powerpoint/2010/main" val="314356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4CC92-AF72-8174-1C1B-BBD2EC2F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E" sz="3400" dirty="0">
                <a:solidFill>
                  <a:schemeClr val="accent1"/>
                </a:solidFill>
              </a:rPr>
              <a:t>List</a:t>
            </a:r>
            <a:br>
              <a:rPr lang="en-IE" sz="3400" dirty="0">
                <a:solidFill>
                  <a:schemeClr val="accent1"/>
                </a:solidFill>
              </a:rPr>
            </a:br>
            <a:r>
              <a:rPr lang="en-IE" sz="2400" dirty="0">
                <a:solidFill>
                  <a:schemeClr val="accent1"/>
                </a:solidFill>
              </a:rPr>
              <a:t>Storing and Accessing Data Sequentially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37FAB-591D-137A-5DB0-694D780B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8" y="281212"/>
            <a:ext cx="5127172" cy="5034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74E8-FAD0-C0C3-2545-29CC97F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500" dirty="0"/>
              <a:t>A List is an ordered collection that allows duplicates and provides random access to elements. The most common implementation in Java is </a:t>
            </a:r>
            <a:r>
              <a:rPr lang="en-IE" sz="1500" i="1" dirty="0" err="1"/>
              <a:t>ArrayList</a:t>
            </a:r>
            <a:r>
              <a:rPr lang="en-IE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500" i="1" dirty="0" err="1"/>
              <a:t>ArrayList</a:t>
            </a:r>
            <a:r>
              <a:rPr lang="en-IE" sz="1500" dirty="0"/>
              <a:t> allows fast random access and is excellent when you need to store and retrieve data sequentially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You can add, modify, and access elements by their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Performance degrades when frequently inserting or deleting elements from the middle of the list due to the need to shift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700" dirty="0"/>
              <a:t>Other types of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LinkedList - Frequent insertions and deletions at both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 err="1"/>
              <a:t>CopyOnWriteArrayList</a:t>
            </a:r>
            <a:r>
              <a:rPr lang="en-IE" sz="1500" dirty="0"/>
              <a:t> - Thread-safe, read-heavy 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Vector - Thread-safe dynamic arrays (legacy)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BFCD4A-0C08-7E1A-39C7-1AAD4B66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98" y="5512791"/>
            <a:ext cx="2919171" cy="1128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75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B217B-9216-9629-F24E-22BA3AA8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E" sz="3700" dirty="0">
                <a:solidFill>
                  <a:schemeClr val="accent1"/>
                </a:solidFill>
              </a:rPr>
              <a:t>Set</a:t>
            </a:r>
            <a:br>
              <a:rPr lang="en-IE" sz="3700" dirty="0">
                <a:solidFill>
                  <a:schemeClr val="accent1"/>
                </a:solidFill>
              </a:rPr>
            </a:br>
            <a:r>
              <a:rPr lang="en-IE" sz="3200" dirty="0">
                <a:solidFill>
                  <a:schemeClr val="accent1"/>
                </a:solidFill>
              </a:rPr>
              <a:t>Ensuring Unique Elements</a:t>
            </a:r>
            <a:endParaRPr lang="en-IE" sz="37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8165-AC73-0A0B-B61A-5DBE796A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7" y="207476"/>
            <a:ext cx="4675733" cy="4243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4BE1-E721-0460-5349-328DF926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92667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500" dirty="0"/>
              <a:t>A Set is a collection that does not allow duplicate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One of the most commonly used implementations is HashSet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offers constant-time performance for basic operations like add, remove, and contains.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500" dirty="0"/>
              <a:t>HashSet: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Adding "Alice" twice only results in one occurrence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Sets are useful when you need to ensure that each element appears only once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Hash-based operations (add, remove, contains) are very fast (constant time, O(1)).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700" dirty="0"/>
              <a:t>Other types of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 err="1"/>
              <a:t>TreeSet</a:t>
            </a:r>
            <a:r>
              <a:rPr lang="en-IE" sz="1500" dirty="0"/>
              <a:t> - Ordered set, sorted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 err="1"/>
              <a:t>LinkedHashSet</a:t>
            </a:r>
            <a:r>
              <a:rPr lang="en-IE" sz="1500" dirty="0"/>
              <a:t> - Set that maintains insertion order</a:t>
            </a:r>
            <a:endParaRPr lang="en-IE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30925-08AB-394E-463E-25E0E623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3" y="4658179"/>
            <a:ext cx="4705317" cy="1557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4BDC-F8EF-A806-5526-0BA831C6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accent1"/>
                </a:solidFill>
              </a:rPr>
              <a:t>Map</a:t>
            </a:r>
            <a:br>
              <a:rPr lang="en-IE" dirty="0">
                <a:solidFill>
                  <a:schemeClr val="accent1"/>
                </a:solidFill>
              </a:rPr>
            </a:br>
            <a:r>
              <a:rPr lang="en-IE" sz="3600" dirty="0">
                <a:solidFill>
                  <a:schemeClr val="accent1"/>
                </a:solidFill>
              </a:rPr>
              <a:t>Key-Value Pairs</a:t>
            </a:r>
            <a:endParaRPr lang="en-IE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0D0F3-9F9E-3335-134D-730DF2A9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7" y="85271"/>
            <a:ext cx="4723184" cy="4569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1857-BDFE-C1E0-AC0C-DB1471FC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A Map is a collection that associates keys with values and allows quick lookups by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dirty="0"/>
              <a:t>HashMap is one of the most commonly used implementations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Each key must be unique, but values can be duplicated.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HashMap is useful for associative data where you need to map one value (key) to another (value) and provides constant-time performance for retrieval.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Other types of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dirty="0" err="1"/>
              <a:t>TreeMap</a:t>
            </a:r>
            <a:r>
              <a:rPr lang="en-IE" sz="1400" dirty="0"/>
              <a:t> - Sorted key-value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dirty="0" err="1"/>
              <a:t>LinkedHashMap</a:t>
            </a:r>
            <a:r>
              <a:rPr lang="en-IE" sz="1400" dirty="0"/>
              <a:t> - Insertion order or access-order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dirty="0" err="1"/>
              <a:t>ConcurrentHashMap</a:t>
            </a:r>
            <a:r>
              <a:rPr lang="en-IE" sz="1400" dirty="0"/>
              <a:t> - High-performance, thread-safe map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E98C8-45E3-C790-67F6-5CBE84074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8" y="4949812"/>
            <a:ext cx="3625314" cy="1553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6D34C-A3FE-92C5-BEB2-5ADDC134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0"/>
            <a:ext cx="2582591" cy="19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4BDC-F8EF-A806-5526-0BA831C6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accent1"/>
                </a:solidFill>
              </a:rPr>
              <a:t>Queue</a:t>
            </a:r>
            <a:br>
              <a:rPr lang="en-IE" dirty="0">
                <a:solidFill>
                  <a:schemeClr val="accent1"/>
                </a:solidFill>
              </a:rPr>
            </a:br>
            <a:r>
              <a:rPr lang="en-IE" sz="3100" dirty="0">
                <a:solidFill>
                  <a:schemeClr val="accent1"/>
                </a:solidFill>
              </a:rPr>
              <a:t>First-In-First-Out (FIFO) Ordering</a:t>
            </a:r>
            <a:endParaRPr lang="en-IE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1857-BDFE-C1E0-AC0C-DB1471FC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382014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A Queue is a collection that processes elements in the order they are added (FIFO)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dirty="0"/>
              <a:t>We use LinkedList as a queue implementation because it provides efficient insertion and deletion at both 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Methods like add() and poll() allow </a:t>
            </a:r>
            <a:r>
              <a:rPr lang="en-IE" sz="1600" i="1" dirty="0"/>
              <a:t>enqueueing</a:t>
            </a:r>
            <a:r>
              <a:rPr lang="en-IE" sz="1600" dirty="0"/>
              <a:t> and </a:t>
            </a:r>
            <a:r>
              <a:rPr lang="en-IE" sz="1600" i="1" dirty="0" err="1"/>
              <a:t>dequeueing</a:t>
            </a:r>
            <a:r>
              <a:rPr lang="en-IE" sz="1600" dirty="0"/>
              <a:t> elements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Commonly used in scheduling, job processing, and any task management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Other types of Queues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i="1" dirty="0" err="1"/>
              <a:t>ArrayDeque</a:t>
            </a:r>
            <a:r>
              <a:rPr lang="en-IE" sz="1400" dirty="0"/>
              <a:t> - Double-ended queue with better performance for both stack/queue 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400" i="1" dirty="0" err="1"/>
              <a:t>PriorityQueue</a:t>
            </a:r>
            <a:r>
              <a:rPr lang="en-IE" sz="1400" dirty="0"/>
              <a:t> - Elements ordered by priority (min-heap/max-heap)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  <a:p>
            <a:pPr>
              <a:buFont typeface="Arial" panose="020B0604020202020204" pitchFamily="34" charset="0"/>
              <a:buChar char="•"/>
            </a:pPr>
            <a:endParaRPr lang="en-IE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5E0C7-7550-A3AE-D685-7F85A104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7" y="251309"/>
            <a:ext cx="4669280" cy="448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5CC7-A19C-AFF5-C50F-554EC6C7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7" y="4984551"/>
            <a:ext cx="4401518" cy="162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97686-5D76-F185-D1DC-8AED89A9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140" y="0"/>
            <a:ext cx="2220546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D088A-D066-1C2A-9063-546F0E78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E" sz="3400" dirty="0">
                <a:solidFill>
                  <a:schemeClr val="accent1"/>
                </a:solidFill>
              </a:rPr>
              <a:t>Stack</a:t>
            </a:r>
            <a:br>
              <a:rPr lang="en-IE" sz="3400" dirty="0">
                <a:solidFill>
                  <a:schemeClr val="accent1"/>
                </a:solidFill>
              </a:rPr>
            </a:br>
            <a:r>
              <a:rPr lang="en-IE" sz="2800" dirty="0">
                <a:solidFill>
                  <a:schemeClr val="accent1"/>
                </a:solidFill>
              </a:rPr>
              <a:t>Last-In-First-Out (LIFO) Ordering</a:t>
            </a:r>
            <a:endParaRPr lang="en-IE" sz="3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CD37A-AC11-3B94-CA2F-FFCFBF49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4" y="197238"/>
            <a:ext cx="5105395" cy="4981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7EFD-724E-B1F7-D9AF-571E2B95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1500" dirty="0"/>
              <a:t>Stack follows LIFO (Last-In-First-Out) ordering, making it ideal for operations where the most recent item should be processed first (e.g., undo operations, parsing)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500" dirty="0"/>
              <a:t>Methods like push(), pop(), and peek() allow stack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E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1500" dirty="0"/>
              <a:t>Other types of Stacks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 err="1"/>
              <a:t>ArrayDeque</a:t>
            </a:r>
            <a:r>
              <a:rPr lang="en-IE" sz="1500" dirty="0"/>
              <a:t> - Faster, modern stack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1500" dirty="0"/>
              <a:t>LinkedList (as Stack) - Flexible stack behaviour with LinkedList</a:t>
            </a:r>
          </a:p>
          <a:p>
            <a:endParaRPr lang="en-IE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0E3EA-E040-54EC-C511-0CAD7289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7" y="5375728"/>
            <a:ext cx="3956383" cy="1450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97EFD-21B3-F765-1993-B0652094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408" y="22062"/>
            <a:ext cx="2161593" cy="15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8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FE7B-DEE6-F60E-DD7C-70009D45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accent1"/>
                </a:solidFill>
              </a:rPr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F7501C-663F-6E48-ED49-02520D2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618554"/>
              </p:ext>
            </p:extLst>
          </p:nvPr>
        </p:nvGraphicFramePr>
        <p:xfrm>
          <a:off x="1096963" y="1846263"/>
          <a:ext cx="10058397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15714485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6619307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547942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Collection Type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b="1"/>
                        <a:t>Best For</a:t>
                      </a:r>
                      <a:endParaRPr lang="en-I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Key Characteristics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75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ArrayList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Storing data sequentially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Fast random access, allows duplicates, ordered by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HashSet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Storing unique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duplicates allowed, fast lookups, order is not guaranteed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3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Mapping keys to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Key-value pairs, fast retrieval by key, keys are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First-In-First-Out (FIFO) 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Elements processed in the order they are added, enqueue and dequeue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3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Last-In-First-Out (LIFO) 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Elements processed in reverse order of addition, used in tasks like undo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4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668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Java Collection Types</vt:lpstr>
      <vt:lpstr>Todays Class</vt:lpstr>
      <vt:lpstr>List Storing and Accessing Data Sequentially</vt:lpstr>
      <vt:lpstr>Set Ensuring Unique Elements</vt:lpstr>
      <vt:lpstr>Map Key-Value Pairs</vt:lpstr>
      <vt:lpstr>Queue First-In-First-Out (FIFO) Ordering</vt:lpstr>
      <vt:lpstr>Stack Last-In-First-Out (LIFO) Ordering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Types</dc:title>
  <dc:creator>James Fennell</dc:creator>
  <cp:lastModifiedBy>James Fennell</cp:lastModifiedBy>
  <cp:revision>1</cp:revision>
  <dcterms:created xsi:type="dcterms:W3CDTF">2024-09-05T12:56:57Z</dcterms:created>
  <dcterms:modified xsi:type="dcterms:W3CDTF">2024-09-05T13:44:00Z</dcterms:modified>
</cp:coreProperties>
</file>