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15"/>
  </p:notesMasterIdLst>
  <p:sldIdLst>
    <p:sldId id="256" r:id="rId2"/>
    <p:sldId id="257" r:id="rId3"/>
    <p:sldId id="259" r:id="rId4"/>
    <p:sldId id="258" r:id="rId5"/>
    <p:sldId id="260" r:id="rId6"/>
    <p:sldId id="261" r:id="rId7"/>
    <p:sldId id="262" r:id="rId8"/>
    <p:sldId id="275" r:id="rId9"/>
    <p:sldId id="274" r:id="rId10"/>
    <p:sldId id="265" r:id="rId11"/>
    <p:sldId id="272" r:id="rId12"/>
    <p:sldId id="273" r:id="rId13"/>
    <p:sldId id="268" r:id="rId14"/>
  </p:sldIdLst>
  <p:sldSz cx="9144000" cy="5143500" type="screen16x9"/>
  <p:notesSz cx="6858000" cy="9144000"/>
  <p:embeddedFontLst>
    <p:embeddedFont>
      <p:font typeface="Advent Pro SemiBold" panose="020B0604020202020204" charset="0"/>
      <p:regular r:id="rId16"/>
      <p:bold r:id="rId17"/>
      <p:italic r:id="rId18"/>
      <p:boldItalic r:id="rId19"/>
    </p:embeddedFont>
    <p:embeddedFont>
      <p:font typeface="Fira Sans Condensed Medium" panose="020B0603050000020004" pitchFamily="34" charset="0"/>
      <p:regular r:id="rId20"/>
      <p:bold r:id="rId21"/>
      <p:italic r:id="rId22"/>
      <p:boldItalic r:id="rId23"/>
    </p:embeddedFont>
    <p:embeddedFont>
      <p:font typeface="Fira Sans Extra Condensed Medium" panose="020B0604020202020204" charset="0"/>
      <p:regular r:id="rId24"/>
      <p:bold r:id="rId25"/>
      <p:italic r:id="rId26"/>
      <p:boldItalic r:id="rId27"/>
    </p:embeddedFont>
    <p:embeddedFont>
      <p:font typeface="Livvic Light" pitchFamily="2" charset="0"/>
      <p:regular r:id="rId28"/>
      <p:italic r:id="rId29"/>
    </p:embeddedFont>
    <p:embeddedFont>
      <p:font typeface="Maven Pro" panose="020B0604020202020204" charset="0"/>
      <p:regular r:id="rId30"/>
      <p:bold r:id="rId31"/>
    </p:embeddedFont>
    <p:embeddedFont>
      <p:font typeface="Nunito Light" pitchFamily="2" charset="0"/>
      <p:regular r:id="rId32"/>
      <p:italic r:id="rId33"/>
    </p:embeddedFont>
    <p:embeddedFont>
      <p:font typeface="Share Tech" panose="020B0604020202020204" charset="0"/>
      <p:regular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BB4946F-F8E4-4617-B16B-5B0A86D43889}">
  <a:tblStyle styleId="{CBB4946F-F8E4-4617-B16B-5B0A86D4388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7" d="100"/>
          <a:sy n="97" d="100"/>
        </p:scale>
        <p:origin x="400"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21" Type="http://schemas.openxmlformats.org/officeDocument/2006/relationships/font" Target="fonts/font6.fntdata"/><Relationship Id="rId34" Type="http://schemas.openxmlformats.org/officeDocument/2006/relationships/font" Target="fonts/font1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5"/>
        <p:cNvGrpSpPr/>
        <p:nvPr/>
      </p:nvGrpSpPr>
      <p:grpSpPr>
        <a:xfrm>
          <a:off x="0" y="0"/>
          <a:ext cx="0" cy="0"/>
          <a:chOff x="0" y="0"/>
          <a:chExt cx="0" cy="0"/>
        </a:xfrm>
      </p:grpSpPr>
      <p:sp>
        <p:nvSpPr>
          <p:cNvPr id="1136" name="Google Shape;1136;g6c52a2e8d8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7" name="Google Shape;1137;g6c52a2e8d8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0"/>
        <p:cNvGrpSpPr/>
        <p:nvPr/>
      </p:nvGrpSpPr>
      <p:grpSpPr>
        <a:xfrm>
          <a:off x="0" y="0"/>
          <a:ext cx="0" cy="0"/>
          <a:chOff x="0" y="0"/>
          <a:chExt cx="0" cy="0"/>
        </a:xfrm>
      </p:grpSpPr>
      <p:sp>
        <p:nvSpPr>
          <p:cNvPr id="1161" name="Google Shape;1161;g6c52a2e8d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2" name="Google Shape;1162;g6c52a2e8d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7"/>
        <p:cNvGrpSpPr/>
        <p:nvPr/>
      </p:nvGrpSpPr>
      <p:grpSpPr>
        <a:xfrm>
          <a:off x="0" y="0"/>
          <a:ext cx="0" cy="0"/>
          <a:chOff x="0" y="0"/>
          <a:chExt cx="0" cy="0"/>
        </a:xfrm>
      </p:grpSpPr>
      <p:sp>
        <p:nvSpPr>
          <p:cNvPr id="1078" name="Google Shape;1078;g70d13569c7_2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9" name="Google Shape;1079;g70d13569c7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g6c4305b01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 name="Google Shape;599;g6c4305b0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g6c4305b01e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7" name="Google Shape;657;g6c4305b01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g6c4305b01e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7" name="Google Shape;657;g6c4305b01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78875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0"/>
        <p:cNvGrpSpPr/>
        <p:nvPr/>
      </p:nvGrpSpPr>
      <p:grpSpPr>
        <a:xfrm>
          <a:off x="0" y="0"/>
          <a:ext cx="0" cy="0"/>
          <a:chOff x="0" y="0"/>
          <a:chExt cx="0" cy="0"/>
        </a:xfrm>
      </p:grpSpPr>
      <p:sp>
        <p:nvSpPr>
          <p:cNvPr id="711" name="Google Shape;711;g6c4305b01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2" name="Google Shape;712;g6c4305b01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2">
  <p:cSld name="CUSTOM_2_1">
    <p:spTree>
      <p:nvGrpSpPr>
        <p:cNvPr id="1" name="Shape 354"/>
        <p:cNvGrpSpPr/>
        <p:nvPr/>
      </p:nvGrpSpPr>
      <p:grpSpPr>
        <a:xfrm>
          <a:off x="0" y="0"/>
          <a:ext cx="0" cy="0"/>
          <a:chOff x="0" y="0"/>
          <a:chExt cx="0" cy="0"/>
        </a:xfrm>
      </p:grpSpPr>
      <p:sp>
        <p:nvSpPr>
          <p:cNvPr id="355" name="Google Shape;355;p18"/>
          <p:cNvSpPr txBox="1">
            <a:spLocks noGrp="1"/>
          </p:cNvSpPr>
          <p:nvPr>
            <p:ph type="ctrTitle"/>
          </p:nvPr>
        </p:nvSpPr>
        <p:spPr>
          <a:xfrm>
            <a:off x="915161" y="2299544"/>
            <a:ext cx="1881300" cy="6447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endParaRPr/>
          </a:p>
        </p:txBody>
      </p:sp>
      <p:sp>
        <p:nvSpPr>
          <p:cNvPr id="356" name="Google Shape;356;p18"/>
          <p:cNvSpPr txBox="1">
            <a:spLocks noGrp="1"/>
          </p:cNvSpPr>
          <p:nvPr>
            <p:ph type="subTitle" idx="1"/>
          </p:nvPr>
        </p:nvSpPr>
        <p:spPr>
          <a:xfrm>
            <a:off x="879139" y="1777397"/>
            <a:ext cx="1917300" cy="6447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57" name="Google Shape;357;p18"/>
          <p:cNvSpPr txBox="1">
            <a:spLocks noGrp="1"/>
          </p:cNvSpPr>
          <p:nvPr>
            <p:ph type="ctrTitle" idx="2"/>
          </p:nvPr>
        </p:nvSpPr>
        <p:spPr>
          <a:xfrm>
            <a:off x="6345518" y="2299544"/>
            <a:ext cx="1881300" cy="644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endParaRPr/>
          </a:p>
        </p:txBody>
      </p:sp>
      <p:sp>
        <p:nvSpPr>
          <p:cNvPr id="358" name="Google Shape;358;p18"/>
          <p:cNvSpPr txBox="1">
            <a:spLocks noGrp="1"/>
          </p:cNvSpPr>
          <p:nvPr>
            <p:ph type="subTitle" idx="3"/>
          </p:nvPr>
        </p:nvSpPr>
        <p:spPr>
          <a:xfrm>
            <a:off x="6345518" y="1777397"/>
            <a:ext cx="1881300" cy="644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59" name="Google Shape;359;p18"/>
          <p:cNvSpPr txBox="1">
            <a:spLocks noGrp="1"/>
          </p:cNvSpPr>
          <p:nvPr>
            <p:ph type="ctrTitle" idx="4"/>
          </p:nvPr>
        </p:nvSpPr>
        <p:spPr>
          <a:xfrm>
            <a:off x="915161" y="2861525"/>
            <a:ext cx="1881300" cy="6447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endParaRPr/>
          </a:p>
        </p:txBody>
      </p:sp>
      <p:sp>
        <p:nvSpPr>
          <p:cNvPr id="360" name="Google Shape;360;p18"/>
          <p:cNvSpPr txBox="1">
            <a:spLocks noGrp="1"/>
          </p:cNvSpPr>
          <p:nvPr>
            <p:ph type="subTitle" idx="5"/>
          </p:nvPr>
        </p:nvSpPr>
        <p:spPr>
          <a:xfrm>
            <a:off x="915161" y="3353275"/>
            <a:ext cx="1881300" cy="644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61" name="Google Shape;361;p18"/>
          <p:cNvSpPr txBox="1">
            <a:spLocks noGrp="1"/>
          </p:cNvSpPr>
          <p:nvPr>
            <p:ph type="ctrTitle" idx="6"/>
          </p:nvPr>
        </p:nvSpPr>
        <p:spPr>
          <a:xfrm>
            <a:off x="6345518" y="2861525"/>
            <a:ext cx="18813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endParaRPr/>
          </a:p>
        </p:txBody>
      </p:sp>
      <p:sp>
        <p:nvSpPr>
          <p:cNvPr id="362" name="Google Shape;362;p18"/>
          <p:cNvSpPr txBox="1">
            <a:spLocks noGrp="1"/>
          </p:cNvSpPr>
          <p:nvPr>
            <p:ph type="subTitle" idx="7"/>
          </p:nvPr>
        </p:nvSpPr>
        <p:spPr>
          <a:xfrm>
            <a:off x="6345518" y="3353275"/>
            <a:ext cx="1656600" cy="64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63" name="Google Shape;363;p18"/>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64" name="Google Shape;364;p18"/>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8"/>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8"/>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8"/>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8"/>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8"/>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8"/>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8"/>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8"/>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8"/>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list">
  <p:cSld name="CUSTOM_4">
    <p:spTree>
      <p:nvGrpSpPr>
        <p:cNvPr id="1" name="Shape 410"/>
        <p:cNvGrpSpPr/>
        <p:nvPr/>
      </p:nvGrpSpPr>
      <p:grpSpPr>
        <a:xfrm>
          <a:off x="0" y="0"/>
          <a:ext cx="0" cy="0"/>
          <a:chOff x="0" y="0"/>
          <a:chExt cx="0" cy="0"/>
        </a:xfrm>
      </p:grpSpPr>
      <p:sp>
        <p:nvSpPr>
          <p:cNvPr id="411" name="Google Shape;411;p20"/>
          <p:cNvSpPr txBox="1">
            <a:spLocks noGrp="1"/>
          </p:cNvSpPr>
          <p:nvPr>
            <p:ph type="body" idx="1"/>
          </p:nvPr>
        </p:nvSpPr>
        <p:spPr>
          <a:xfrm>
            <a:off x="59737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SzPts val="1000"/>
              <a:buFont typeface="Livvic Light"/>
              <a:buChar char="●"/>
              <a:defRPr sz="1200"/>
            </a:lvl1pPr>
            <a:lvl2pPr marL="914400" lvl="1" indent="-292100" rtl="0">
              <a:spcBef>
                <a:spcPts val="1600"/>
              </a:spcBef>
              <a:spcAft>
                <a:spcPts val="0"/>
              </a:spcAft>
              <a:buSzPts val="1000"/>
              <a:buFont typeface="Nunito Light"/>
              <a:buChar char="○"/>
              <a:defRPr/>
            </a:lvl2pPr>
            <a:lvl3pPr marL="1371600" lvl="2" indent="-292100" rtl="0">
              <a:spcBef>
                <a:spcPts val="1600"/>
              </a:spcBef>
              <a:spcAft>
                <a:spcPts val="0"/>
              </a:spcAft>
              <a:buSzPts val="1000"/>
              <a:buFont typeface="Nunito Light"/>
              <a:buChar char="■"/>
              <a:defRPr/>
            </a:lvl3pPr>
            <a:lvl4pPr marL="1828800" lvl="3" indent="-292100" rtl="0">
              <a:spcBef>
                <a:spcPts val="1600"/>
              </a:spcBef>
              <a:spcAft>
                <a:spcPts val="0"/>
              </a:spcAft>
              <a:buSzPts val="1000"/>
              <a:buFont typeface="Nunito Light"/>
              <a:buChar char="●"/>
              <a:defRPr/>
            </a:lvl4pPr>
            <a:lvl5pPr marL="2286000" lvl="4" indent="-292100" rtl="0">
              <a:spcBef>
                <a:spcPts val="1600"/>
              </a:spcBef>
              <a:spcAft>
                <a:spcPts val="0"/>
              </a:spcAft>
              <a:buSzPts val="1000"/>
              <a:buFont typeface="Nunito Light"/>
              <a:buChar char="○"/>
              <a:defRPr/>
            </a:lvl5pPr>
            <a:lvl6pPr marL="2743200" lvl="5" indent="-292100" rtl="0">
              <a:spcBef>
                <a:spcPts val="1600"/>
              </a:spcBef>
              <a:spcAft>
                <a:spcPts val="0"/>
              </a:spcAft>
              <a:buSzPts val="1000"/>
              <a:buFont typeface="Nunito Light"/>
              <a:buChar char="■"/>
              <a:defRPr/>
            </a:lvl6pPr>
            <a:lvl7pPr marL="3200400" lvl="6" indent="-292100" rtl="0">
              <a:spcBef>
                <a:spcPts val="1600"/>
              </a:spcBef>
              <a:spcAft>
                <a:spcPts val="0"/>
              </a:spcAft>
              <a:buSzPts val="1000"/>
              <a:buFont typeface="Nunito Light"/>
              <a:buChar char="●"/>
              <a:defRPr/>
            </a:lvl7pPr>
            <a:lvl8pPr marL="3657600" lvl="7" indent="-292100" rtl="0">
              <a:spcBef>
                <a:spcPts val="1600"/>
              </a:spcBef>
              <a:spcAft>
                <a:spcPts val="0"/>
              </a:spcAft>
              <a:buSzPts val="1000"/>
              <a:buFont typeface="Nunito Light"/>
              <a:buChar char="○"/>
              <a:defRPr/>
            </a:lvl8pPr>
            <a:lvl9pPr marL="4114800" lvl="8" indent="-292100" rtl="0">
              <a:spcBef>
                <a:spcPts val="1600"/>
              </a:spcBef>
              <a:spcAft>
                <a:spcPts val="1600"/>
              </a:spcAft>
              <a:buSzPts val="1000"/>
              <a:buFont typeface="Nunito Light"/>
              <a:buChar char="■"/>
              <a:defRPr/>
            </a:lvl9pPr>
          </a:lstStyle>
          <a:p>
            <a:endParaRPr/>
          </a:p>
        </p:txBody>
      </p:sp>
      <p:sp>
        <p:nvSpPr>
          <p:cNvPr id="412" name="Google Shape;412;p20"/>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413" name="Google Shape;413;p20"/>
          <p:cNvSpPr txBox="1">
            <a:spLocks noGrp="1"/>
          </p:cNvSpPr>
          <p:nvPr>
            <p:ph type="body" idx="2"/>
          </p:nvPr>
        </p:nvSpPr>
        <p:spPr>
          <a:xfrm>
            <a:off x="469012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rgbClr val="EC5D37"/>
              </a:buClr>
              <a:buSzPts val="1000"/>
              <a:buFont typeface="Livvic Light"/>
              <a:buChar char="●"/>
              <a:defRPr sz="1200"/>
            </a:lvl1pPr>
            <a:lvl2pPr marL="914400" lvl="1" indent="-292100" rtl="0">
              <a:spcBef>
                <a:spcPts val="1600"/>
              </a:spcBef>
              <a:spcAft>
                <a:spcPts val="0"/>
              </a:spcAft>
              <a:buClr>
                <a:srgbClr val="FFC800"/>
              </a:buClr>
              <a:buSzPts val="1000"/>
              <a:buFont typeface="Nunito Light"/>
              <a:buChar char="○"/>
              <a:defRPr/>
            </a:lvl2pPr>
            <a:lvl3pPr marL="1371600" lvl="2" indent="-292100" rtl="0">
              <a:spcBef>
                <a:spcPts val="1600"/>
              </a:spcBef>
              <a:spcAft>
                <a:spcPts val="0"/>
              </a:spcAft>
              <a:buClr>
                <a:srgbClr val="FFC800"/>
              </a:buClr>
              <a:buSzPts val="1000"/>
              <a:buFont typeface="Nunito Light"/>
              <a:buChar char="■"/>
              <a:defRPr/>
            </a:lvl3pPr>
            <a:lvl4pPr marL="1828800" lvl="3" indent="-292100" rtl="0">
              <a:spcBef>
                <a:spcPts val="1600"/>
              </a:spcBef>
              <a:spcAft>
                <a:spcPts val="0"/>
              </a:spcAft>
              <a:buClr>
                <a:srgbClr val="FFC800"/>
              </a:buClr>
              <a:buSzPts val="1000"/>
              <a:buFont typeface="Nunito Light"/>
              <a:buChar char="●"/>
              <a:defRPr/>
            </a:lvl4pPr>
            <a:lvl5pPr marL="2286000" lvl="4" indent="-292100" rtl="0">
              <a:spcBef>
                <a:spcPts val="1600"/>
              </a:spcBef>
              <a:spcAft>
                <a:spcPts val="0"/>
              </a:spcAft>
              <a:buClr>
                <a:srgbClr val="434343"/>
              </a:buClr>
              <a:buSzPts val="1000"/>
              <a:buFont typeface="Nunito Light"/>
              <a:buChar char="○"/>
              <a:defRPr/>
            </a:lvl5pPr>
            <a:lvl6pPr marL="2743200" lvl="5" indent="-292100" rtl="0">
              <a:spcBef>
                <a:spcPts val="1600"/>
              </a:spcBef>
              <a:spcAft>
                <a:spcPts val="0"/>
              </a:spcAft>
              <a:buClr>
                <a:srgbClr val="434343"/>
              </a:buClr>
              <a:buSzPts val="1000"/>
              <a:buFont typeface="Nunito Light"/>
              <a:buChar char="■"/>
              <a:defRPr/>
            </a:lvl6pPr>
            <a:lvl7pPr marL="3200400" lvl="6" indent="-292100" rtl="0">
              <a:spcBef>
                <a:spcPts val="1600"/>
              </a:spcBef>
              <a:spcAft>
                <a:spcPts val="0"/>
              </a:spcAft>
              <a:buClr>
                <a:srgbClr val="434343"/>
              </a:buClr>
              <a:buSzPts val="1000"/>
              <a:buFont typeface="Nunito Light"/>
              <a:buChar char="●"/>
              <a:defRPr/>
            </a:lvl7pPr>
            <a:lvl8pPr marL="3657600" lvl="7" indent="-292100" rtl="0">
              <a:spcBef>
                <a:spcPts val="1600"/>
              </a:spcBef>
              <a:spcAft>
                <a:spcPts val="0"/>
              </a:spcAft>
              <a:buClr>
                <a:srgbClr val="434343"/>
              </a:buClr>
              <a:buSzPts val="1000"/>
              <a:buFont typeface="Nunito Light"/>
              <a:buChar char="○"/>
              <a:defRPr/>
            </a:lvl8pPr>
            <a:lvl9pPr marL="4114800" lvl="8" indent="-292100" rtl="0">
              <a:spcBef>
                <a:spcPts val="1600"/>
              </a:spcBef>
              <a:spcAft>
                <a:spcPts val="1600"/>
              </a:spcAft>
              <a:buClr>
                <a:srgbClr val="434343"/>
              </a:buClr>
              <a:buSzPts val="1000"/>
              <a:buFont typeface="Nunito Light"/>
              <a:buChar char="■"/>
              <a:defRPr/>
            </a:lvl9pPr>
          </a:lstStyle>
          <a:p>
            <a:endParaRPr/>
          </a:p>
        </p:txBody>
      </p:sp>
      <p:sp>
        <p:nvSpPr>
          <p:cNvPr id="414" name="Google Shape;414;p20"/>
          <p:cNvSpPr/>
          <p:nvPr/>
        </p:nvSpPr>
        <p:spPr>
          <a:xfrm>
            <a:off x="8829925" y="1123700"/>
            <a:ext cx="108650" cy="108625"/>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0"/>
          <p:cNvSpPr/>
          <p:nvPr/>
        </p:nvSpPr>
        <p:spPr>
          <a:xfrm>
            <a:off x="9156250" y="1340450"/>
            <a:ext cx="111450" cy="110975"/>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0"/>
          <p:cNvSpPr/>
          <p:nvPr/>
        </p:nvSpPr>
        <p:spPr>
          <a:xfrm>
            <a:off x="5809850" y="214400"/>
            <a:ext cx="108625" cy="108625"/>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0"/>
          <p:cNvSpPr/>
          <p:nvPr/>
        </p:nvSpPr>
        <p:spPr>
          <a:xfrm>
            <a:off x="7079800" y="420088"/>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0"/>
          <p:cNvSpPr/>
          <p:nvPr/>
        </p:nvSpPr>
        <p:spPr>
          <a:xfrm>
            <a:off x="7952700" y="278513"/>
            <a:ext cx="44975" cy="44500"/>
          </a:xfrm>
          <a:custGeom>
            <a:avLst/>
            <a:gdLst/>
            <a:ahLst/>
            <a:cxnLst/>
            <a:rect l="l" t="t" r="r" b="b"/>
            <a:pathLst>
              <a:path w="1799" h="1780" extrusionOk="0">
                <a:moveTo>
                  <a:pt x="1" y="1"/>
                </a:moveTo>
                <a:lnTo>
                  <a:pt x="1" y="1780"/>
                </a:lnTo>
                <a:lnTo>
                  <a:pt x="1798" y="1780"/>
                </a:lnTo>
                <a:lnTo>
                  <a:pt x="179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0"/>
          <p:cNvSpPr/>
          <p:nvPr/>
        </p:nvSpPr>
        <p:spPr>
          <a:xfrm>
            <a:off x="7372450" y="-69325"/>
            <a:ext cx="155925" cy="155925"/>
          </a:xfrm>
          <a:custGeom>
            <a:avLst/>
            <a:gdLst/>
            <a:ahLst/>
            <a:cxnLst/>
            <a:rect l="l" t="t" r="r" b="b"/>
            <a:pathLst>
              <a:path w="6237" h="6237" extrusionOk="0">
                <a:moveTo>
                  <a:pt x="0" y="0"/>
                </a:moveTo>
                <a:lnTo>
                  <a:pt x="0" y="6236"/>
                </a:lnTo>
                <a:lnTo>
                  <a:pt x="6236" y="6236"/>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0"/>
          <p:cNvSpPr/>
          <p:nvPr/>
        </p:nvSpPr>
        <p:spPr>
          <a:xfrm>
            <a:off x="8464275" y="355050"/>
            <a:ext cx="155925" cy="156400"/>
          </a:xfrm>
          <a:custGeom>
            <a:avLst/>
            <a:gdLst/>
            <a:ahLst/>
            <a:cxnLst/>
            <a:rect l="l" t="t" r="r" b="b"/>
            <a:pathLst>
              <a:path w="6237" h="6256" extrusionOk="0">
                <a:moveTo>
                  <a:pt x="1" y="1"/>
                </a:moveTo>
                <a:lnTo>
                  <a:pt x="1" y="6256"/>
                </a:lnTo>
                <a:lnTo>
                  <a:pt x="6237" y="6256"/>
                </a:lnTo>
                <a:lnTo>
                  <a:pt x="62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0"/>
          <p:cNvSpPr/>
          <p:nvPr/>
        </p:nvSpPr>
        <p:spPr>
          <a:xfrm>
            <a:off x="7264275" y="607363"/>
            <a:ext cx="122675" cy="122675"/>
          </a:xfrm>
          <a:custGeom>
            <a:avLst/>
            <a:gdLst/>
            <a:ahLst/>
            <a:cxnLst/>
            <a:rect l="l" t="t" r="r" b="b"/>
            <a:pathLst>
              <a:path w="4907" h="4907" extrusionOk="0">
                <a:moveTo>
                  <a:pt x="0" y="1"/>
                </a:moveTo>
                <a:lnTo>
                  <a:pt x="0" y="4907"/>
                </a:lnTo>
                <a:lnTo>
                  <a:pt x="4907" y="4907"/>
                </a:lnTo>
                <a:lnTo>
                  <a:pt x="49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0"/>
          <p:cNvSpPr/>
          <p:nvPr/>
        </p:nvSpPr>
        <p:spPr>
          <a:xfrm>
            <a:off x="6298850" y="907625"/>
            <a:ext cx="155925" cy="155900"/>
          </a:xfrm>
          <a:custGeom>
            <a:avLst/>
            <a:gdLst/>
            <a:ahLst/>
            <a:cxnLst/>
            <a:rect l="l" t="t" r="r" b="b"/>
            <a:pathLst>
              <a:path w="6237" h="6236" extrusionOk="0">
                <a:moveTo>
                  <a:pt x="1" y="0"/>
                </a:moveTo>
                <a:lnTo>
                  <a:pt x="1" y="6236"/>
                </a:lnTo>
                <a:lnTo>
                  <a:pt x="6237" y="6236"/>
                </a:lnTo>
                <a:lnTo>
                  <a:pt x="62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0"/>
          <p:cNvSpPr/>
          <p:nvPr/>
        </p:nvSpPr>
        <p:spPr>
          <a:xfrm>
            <a:off x="-83000" y="4540463"/>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0"/>
          <p:cNvSpPr/>
          <p:nvPr/>
        </p:nvSpPr>
        <p:spPr>
          <a:xfrm>
            <a:off x="101475" y="4727738"/>
            <a:ext cx="122675" cy="122675"/>
          </a:xfrm>
          <a:custGeom>
            <a:avLst/>
            <a:gdLst/>
            <a:ahLst/>
            <a:cxnLst/>
            <a:rect l="l" t="t" r="r" b="b"/>
            <a:pathLst>
              <a:path w="4907" h="4907" extrusionOk="0">
                <a:moveTo>
                  <a:pt x="0" y="1"/>
                </a:moveTo>
                <a:lnTo>
                  <a:pt x="0" y="4907"/>
                </a:lnTo>
                <a:lnTo>
                  <a:pt x="4907" y="4907"/>
                </a:lnTo>
                <a:lnTo>
                  <a:pt x="49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5"/>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1" name="Google Shape;61;p4"/>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62" name="Google Shape;62;p4"/>
          <p:cNvSpPr/>
          <p:nvPr/>
        </p:nvSpPr>
        <p:spPr>
          <a:xfrm>
            <a:off x="720000" y="46901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2058475" y="41522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1432075" y="429640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2194725" y="44747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1585475" y="469551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4"/>
          <p:cNvSpPr/>
          <p:nvPr/>
        </p:nvSpPr>
        <p:spPr>
          <a:xfrm>
            <a:off x="7686100" y="45688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8868125" y="376926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8"/>
        <p:cNvGrpSpPr/>
        <p:nvPr/>
      </p:nvGrpSpPr>
      <p:grpSpPr>
        <a:xfrm>
          <a:off x="0" y="0"/>
          <a:ext cx="0" cy="0"/>
          <a:chOff x="0" y="0"/>
          <a:chExt cx="0" cy="0"/>
        </a:xfrm>
      </p:grpSpPr>
      <p:sp>
        <p:nvSpPr>
          <p:cNvPr id="79" name="Google Shape;79;p5"/>
          <p:cNvSpPr txBox="1">
            <a:spLocks noGrp="1"/>
          </p:cNvSpPr>
          <p:nvPr>
            <p:ph type="ctrTitle"/>
          </p:nvPr>
        </p:nvSpPr>
        <p:spPr>
          <a:xfrm>
            <a:off x="923625" y="1196026"/>
            <a:ext cx="982200" cy="5778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0" name="Google Shape;80;p5"/>
          <p:cNvSpPr txBox="1">
            <a:spLocks noGrp="1"/>
          </p:cNvSpPr>
          <p:nvPr>
            <p:ph type="subTitle" idx="1"/>
          </p:nvPr>
        </p:nvSpPr>
        <p:spPr>
          <a:xfrm>
            <a:off x="923637" y="1684093"/>
            <a:ext cx="26205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1" name="Google Shape;81;p5"/>
          <p:cNvSpPr txBox="1">
            <a:spLocks noGrp="1"/>
          </p:cNvSpPr>
          <p:nvPr>
            <p:ph type="ctrTitle" idx="2"/>
          </p:nvPr>
        </p:nvSpPr>
        <p:spPr>
          <a:xfrm>
            <a:off x="7050379" y="1196025"/>
            <a:ext cx="1137300" cy="5778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2" name="Google Shape;82;p5"/>
          <p:cNvSpPr txBox="1">
            <a:spLocks noGrp="1"/>
          </p:cNvSpPr>
          <p:nvPr>
            <p:ph type="subTitle" idx="3"/>
          </p:nvPr>
        </p:nvSpPr>
        <p:spPr>
          <a:xfrm>
            <a:off x="5450166" y="1684093"/>
            <a:ext cx="27375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3" name="Google Shape;83;p5"/>
          <p:cNvSpPr txBox="1">
            <a:spLocks noGrp="1"/>
          </p:cNvSpPr>
          <p:nvPr>
            <p:ph type="ctrTitle" idx="4"/>
          </p:nvPr>
        </p:nvSpPr>
        <p:spPr>
          <a:xfrm>
            <a:off x="618825" y="411675"/>
            <a:ext cx="4618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84" name="Google Shape;84;p5"/>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5"/>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3"/>
        <p:cNvGrpSpPr/>
        <p:nvPr/>
      </p:nvGrpSpPr>
      <p:grpSpPr>
        <a:xfrm>
          <a:off x="0" y="0"/>
          <a:ext cx="0" cy="0"/>
          <a:chOff x="0" y="0"/>
          <a:chExt cx="0" cy="0"/>
        </a:xfrm>
      </p:grpSpPr>
      <p:sp>
        <p:nvSpPr>
          <p:cNvPr id="94" name="Google Shape;94;p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95" name="Google Shape;95;p6"/>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7"/>
        <p:cNvGrpSpPr/>
        <p:nvPr/>
      </p:nvGrpSpPr>
      <p:grpSpPr>
        <a:xfrm>
          <a:off x="0" y="0"/>
          <a:ext cx="0" cy="0"/>
          <a:chOff x="0" y="0"/>
          <a:chExt cx="0" cy="0"/>
        </a:xfrm>
      </p:grpSpPr>
      <p:sp>
        <p:nvSpPr>
          <p:cNvPr id="118" name="Google Shape;118;p8"/>
          <p:cNvSpPr txBox="1">
            <a:spLocks noGrp="1"/>
          </p:cNvSpPr>
          <p:nvPr>
            <p:ph type="title"/>
          </p:nvPr>
        </p:nvSpPr>
        <p:spPr>
          <a:xfrm>
            <a:off x="2037000" y="1496400"/>
            <a:ext cx="5070000" cy="21507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19" name="Google Shape;119;p8"/>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8"/>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8"/>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8"/>
          <p:cNvGrpSpPr/>
          <p:nvPr/>
        </p:nvGrpSpPr>
        <p:grpSpPr>
          <a:xfrm>
            <a:off x="8263682" y="-434366"/>
            <a:ext cx="188886" cy="1181531"/>
            <a:chOff x="2877432" y="975334"/>
            <a:chExt cx="188886" cy="1181531"/>
          </a:xfrm>
        </p:grpSpPr>
        <p:sp>
          <p:nvSpPr>
            <p:cNvPr id="126" name="Google Shape;126;p8"/>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8"/>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8"/>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8"/>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8"/>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8"/>
          <p:cNvSpPr/>
          <p:nvPr/>
        </p:nvSpPr>
        <p:spPr>
          <a:xfrm>
            <a:off x="1778504" y="2156778"/>
            <a:ext cx="119993" cy="119966"/>
          </a:xfrm>
          <a:custGeom>
            <a:avLst/>
            <a:gdLst/>
            <a:ahLst/>
            <a:cxnLst/>
            <a:rect l="l" t="t" r="r" b="b"/>
            <a:pathLst>
              <a:path w="4579" h="4578" extrusionOk="0">
                <a:moveTo>
                  <a:pt x="1" y="0"/>
                </a:moveTo>
                <a:lnTo>
                  <a:pt x="1" y="4578"/>
                </a:lnTo>
                <a:lnTo>
                  <a:pt x="4578" y="4578"/>
                </a:lnTo>
                <a:lnTo>
                  <a:pt x="45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 name="Google Shape;132;p8"/>
          <p:cNvGrpSpPr/>
          <p:nvPr/>
        </p:nvGrpSpPr>
        <p:grpSpPr>
          <a:xfrm>
            <a:off x="3090746" y="-533657"/>
            <a:ext cx="98059" cy="1147596"/>
            <a:chOff x="3347921" y="16006"/>
            <a:chExt cx="98059" cy="1147596"/>
          </a:xfrm>
        </p:grpSpPr>
        <p:sp>
          <p:nvSpPr>
            <p:cNvPr id="133" name="Google Shape;133;p8"/>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35;p8"/>
          <p:cNvGrpSpPr/>
          <p:nvPr/>
        </p:nvGrpSpPr>
        <p:grpSpPr>
          <a:xfrm>
            <a:off x="4892771" y="-340112"/>
            <a:ext cx="121172" cy="760495"/>
            <a:chOff x="5245196" y="3136513"/>
            <a:chExt cx="121172" cy="760495"/>
          </a:xfrm>
        </p:grpSpPr>
        <p:sp>
          <p:nvSpPr>
            <p:cNvPr id="136" name="Google Shape;136;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8"/>
          <p:cNvGrpSpPr/>
          <p:nvPr/>
        </p:nvGrpSpPr>
        <p:grpSpPr>
          <a:xfrm>
            <a:off x="6967836" y="85439"/>
            <a:ext cx="133252" cy="1952377"/>
            <a:chOff x="6780548" y="337714"/>
            <a:chExt cx="133252" cy="1952377"/>
          </a:xfrm>
        </p:grpSpPr>
        <p:sp>
          <p:nvSpPr>
            <p:cNvPr id="139" name="Google Shape;139;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41;p8"/>
          <p:cNvGrpSpPr/>
          <p:nvPr/>
        </p:nvGrpSpPr>
        <p:grpSpPr>
          <a:xfrm>
            <a:off x="250617" y="2402301"/>
            <a:ext cx="188650" cy="2468354"/>
            <a:chOff x="250617" y="2402301"/>
            <a:chExt cx="188650" cy="2468354"/>
          </a:xfrm>
        </p:grpSpPr>
        <p:sp>
          <p:nvSpPr>
            <p:cNvPr id="142" name="Google Shape;142;p8"/>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8"/>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8"/>
          <p:cNvGrpSpPr/>
          <p:nvPr/>
        </p:nvGrpSpPr>
        <p:grpSpPr>
          <a:xfrm>
            <a:off x="982417" y="1695096"/>
            <a:ext cx="199237" cy="2828935"/>
            <a:chOff x="1608717" y="1280046"/>
            <a:chExt cx="199237" cy="2828935"/>
          </a:xfrm>
        </p:grpSpPr>
        <p:sp>
          <p:nvSpPr>
            <p:cNvPr id="147" name="Google Shape;147;p8"/>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8"/>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 name="Google Shape;150;p8"/>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8"/>
          <p:cNvGrpSpPr/>
          <p:nvPr/>
        </p:nvGrpSpPr>
        <p:grpSpPr>
          <a:xfrm>
            <a:off x="2038689" y="173907"/>
            <a:ext cx="57599" cy="831799"/>
            <a:chOff x="2038689" y="173907"/>
            <a:chExt cx="57599" cy="831799"/>
          </a:xfrm>
        </p:grpSpPr>
        <p:sp>
          <p:nvSpPr>
            <p:cNvPr id="152" name="Google Shape;152;p8"/>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8"/>
          <p:cNvGrpSpPr/>
          <p:nvPr/>
        </p:nvGrpSpPr>
        <p:grpSpPr>
          <a:xfrm>
            <a:off x="8008096" y="2108910"/>
            <a:ext cx="199001" cy="2139769"/>
            <a:chOff x="8008096" y="2108910"/>
            <a:chExt cx="199001" cy="2139769"/>
          </a:xfrm>
        </p:grpSpPr>
        <p:sp>
          <p:nvSpPr>
            <p:cNvPr id="155" name="Google Shape;155;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8"/>
          <p:cNvSpPr/>
          <p:nvPr/>
        </p:nvSpPr>
        <p:spPr>
          <a:xfrm>
            <a:off x="2702019" y="1158651"/>
            <a:ext cx="121198" cy="121434"/>
          </a:xfrm>
          <a:custGeom>
            <a:avLst/>
            <a:gdLst/>
            <a:ahLst/>
            <a:cxnLst/>
            <a:rect l="l" t="t" r="r" b="b"/>
            <a:pathLst>
              <a:path w="4625" h="4634" extrusionOk="0">
                <a:moveTo>
                  <a:pt x="1" y="0"/>
                </a:moveTo>
                <a:lnTo>
                  <a:pt x="1" y="4633"/>
                </a:lnTo>
                <a:lnTo>
                  <a:pt x="4625" y="4633"/>
                </a:lnTo>
                <a:lnTo>
                  <a:pt x="46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8"/>
          <p:cNvGrpSpPr/>
          <p:nvPr/>
        </p:nvGrpSpPr>
        <p:grpSpPr>
          <a:xfrm>
            <a:off x="4095146" y="-859690"/>
            <a:ext cx="199001" cy="2139769"/>
            <a:chOff x="8008096" y="2108910"/>
            <a:chExt cx="199001" cy="2139769"/>
          </a:xfrm>
        </p:grpSpPr>
        <p:sp>
          <p:nvSpPr>
            <p:cNvPr id="159" name="Google Shape;159;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8"/>
          <p:cNvGrpSpPr/>
          <p:nvPr/>
        </p:nvGrpSpPr>
        <p:grpSpPr>
          <a:xfrm>
            <a:off x="6333286" y="3704939"/>
            <a:ext cx="133252" cy="1952377"/>
            <a:chOff x="6780548" y="337714"/>
            <a:chExt cx="133252" cy="1952377"/>
          </a:xfrm>
        </p:grpSpPr>
        <p:sp>
          <p:nvSpPr>
            <p:cNvPr id="162" name="Google Shape;162;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8"/>
          <p:cNvGrpSpPr/>
          <p:nvPr/>
        </p:nvGrpSpPr>
        <p:grpSpPr>
          <a:xfrm>
            <a:off x="2702021" y="3612763"/>
            <a:ext cx="121172" cy="760495"/>
            <a:chOff x="5245196" y="3136513"/>
            <a:chExt cx="121172" cy="760495"/>
          </a:xfrm>
        </p:grpSpPr>
        <p:sp>
          <p:nvSpPr>
            <p:cNvPr id="165" name="Google Shape;165;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8"/>
          <p:cNvSpPr/>
          <p:nvPr/>
        </p:nvSpPr>
        <p:spPr>
          <a:xfrm>
            <a:off x="5539523" y="4516718"/>
            <a:ext cx="104086" cy="104322"/>
          </a:xfrm>
          <a:custGeom>
            <a:avLst/>
            <a:gdLst/>
            <a:ahLst/>
            <a:cxnLst/>
            <a:rect l="l" t="t" r="r" b="b"/>
            <a:pathLst>
              <a:path w="3972" h="3981" extrusionOk="0">
                <a:moveTo>
                  <a:pt x="0" y="1"/>
                </a:moveTo>
                <a:lnTo>
                  <a:pt x="0" y="3981"/>
                </a:lnTo>
                <a:lnTo>
                  <a:pt x="3972" y="3981"/>
                </a:lnTo>
                <a:lnTo>
                  <a:pt x="39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8"/>
          <p:cNvSpPr/>
          <p:nvPr/>
        </p:nvSpPr>
        <p:spPr>
          <a:xfrm>
            <a:off x="6994217" y="3378784"/>
            <a:ext cx="80476" cy="80476"/>
          </a:xfrm>
          <a:custGeom>
            <a:avLst/>
            <a:gdLst/>
            <a:ahLst/>
            <a:cxnLst/>
            <a:rect l="l" t="t" r="r" b="b"/>
            <a:pathLst>
              <a:path w="3071" h="3071" extrusionOk="0">
                <a:moveTo>
                  <a:pt x="1" y="1"/>
                </a:moveTo>
                <a:lnTo>
                  <a:pt x="1" y="3071"/>
                </a:lnTo>
                <a:lnTo>
                  <a:pt x="3071" y="3071"/>
                </a:lnTo>
                <a:lnTo>
                  <a:pt x="30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57"/>
        <p:cNvGrpSpPr/>
        <p:nvPr/>
      </p:nvGrpSpPr>
      <p:grpSpPr>
        <a:xfrm>
          <a:off x="0" y="0"/>
          <a:ext cx="0" cy="0"/>
          <a:chOff x="0" y="0"/>
          <a:chExt cx="0" cy="0"/>
        </a:xfrm>
      </p:grpSpPr>
      <p:sp>
        <p:nvSpPr>
          <p:cNvPr id="258" name="Google Shape;258;p13"/>
          <p:cNvSpPr txBox="1">
            <a:spLocks noGrp="1"/>
          </p:cNvSpPr>
          <p:nvPr>
            <p:ph type="subTitle" idx="1"/>
          </p:nvPr>
        </p:nvSpPr>
        <p:spPr>
          <a:xfrm>
            <a:off x="6429027"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59" name="Google Shape;259;p13"/>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3"/>
          <p:cNvSpPr txBox="1">
            <a:spLocks noGrp="1"/>
          </p:cNvSpPr>
          <p:nvPr>
            <p:ph type="ctrTitle"/>
          </p:nvPr>
        </p:nvSpPr>
        <p:spPr>
          <a:xfrm>
            <a:off x="970814" y="3396800"/>
            <a:ext cx="2152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0" name="Google Shape;270;p13"/>
          <p:cNvSpPr txBox="1">
            <a:spLocks noGrp="1"/>
          </p:cNvSpPr>
          <p:nvPr>
            <p:ph type="subTitle" idx="2"/>
          </p:nvPr>
        </p:nvSpPr>
        <p:spPr>
          <a:xfrm>
            <a:off x="970814"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1" name="Google Shape;271;p13"/>
          <p:cNvSpPr txBox="1">
            <a:spLocks noGrp="1"/>
          </p:cNvSpPr>
          <p:nvPr>
            <p:ph type="title" idx="3" hasCustomPrompt="1"/>
          </p:nvPr>
        </p:nvSpPr>
        <p:spPr>
          <a:xfrm>
            <a:off x="970814"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2" name="Google Shape;272;p13"/>
          <p:cNvSpPr txBox="1">
            <a:spLocks noGrp="1"/>
          </p:cNvSpPr>
          <p:nvPr>
            <p:ph type="ctrTitle" idx="4"/>
          </p:nvPr>
        </p:nvSpPr>
        <p:spPr>
          <a:xfrm>
            <a:off x="3690348" y="3396800"/>
            <a:ext cx="1386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3" name="Google Shape;273;p13"/>
          <p:cNvSpPr txBox="1">
            <a:spLocks noGrp="1"/>
          </p:cNvSpPr>
          <p:nvPr>
            <p:ph type="subTitle" idx="5"/>
          </p:nvPr>
        </p:nvSpPr>
        <p:spPr>
          <a:xfrm>
            <a:off x="3690341"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4" name="Google Shape;274;p13"/>
          <p:cNvSpPr txBox="1">
            <a:spLocks noGrp="1"/>
          </p:cNvSpPr>
          <p:nvPr>
            <p:ph type="title" idx="6" hasCustomPrompt="1"/>
          </p:nvPr>
        </p:nvSpPr>
        <p:spPr>
          <a:xfrm>
            <a:off x="3690341"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5" name="Google Shape;275;p13"/>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276" name="Google Shape;276;p13"/>
          <p:cNvSpPr txBox="1">
            <a:spLocks noGrp="1"/>
          </p:cNvSpPr>
          <p:nvPr>
            <p:ph type="ctrTitle" idx="8"/>
          </p:nvPr>
        </p:nvSpPr>
        <p:spPr>
          <a:xfrm>
            <a:off x="6428436" y="337773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7" name="Google Shape;277;p13"/>
          <p:cNvSpPr txBox="1">
            <a:spLocks noGrp="1"/>
          </p:cNvSpPr>
          <p:nvPr>
            <p:ph type="title" idx="9" hasCustomPrompt="1"/>
          </p:nvPr>
        </p:nvSpPr>
        <p:spPr>
          <a:xfrm>
            <a:off x="6428436"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8" name="Google Shape;278;p13"/>
          <p:cNvSpPr txBox="1">
            <a:spLocks noGrp="1"/>
          </p:cNvSpPr>
          <p:nvPr>
            <p:ph type="ctrTitle" idx="13"/>
          </p:nvPr>
        </p:nvSpPr>
        <p:spPr>
          <a:xfrm>
            <a:off x="6429027" y="339680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six columns">
  <p:cSld name="CUSTOM_1_1_1">
    <p:spTree>
      <p:nvGrpSpPr>
        <p:cNvPr id="1" name="Shape 311"/>
        <p:cNvGrpSpPr/>
        <p:nvPr/>
      </p:nvGrpSpPr>
      <p:grpSpPr>
        <a:xfrm>
          <a:off x="0" y="0"/>
          <a:ext cx="0" cy="0"/>
          <a:chOff x="0" y="0"/>
          <a:chExt cx="0" cy="0"/>
        </a:xfrm>
      </p:grpSpPr>
      <p:sp>
        <p:nvSpPr>
          <p:cNvPr id="312" name="Google Shape;312;p16"/>
          <p:cNvSpPr txBox="1">
            <a:spLocks noGrp="1"/>
          </p:cNvSpPr>
          <p:nvPr>
            <p:ph type="ctrTitle"/>
          </p:nvPr>
        </p:nvSpPr>
        <p:spPr>
          <a:xfrm>
            <a:off x="1121525" y="23022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13" name="Google Shape;313;p16"/>
          <p:cNvSpPr txBox="1">
            <a:spLocks noGrp="1"/>
          </p:cNvSpPr>
          <p:nvPr>
            <p:ph type="subTitle" idx="1"/>
          </p:nvPr>
        </p:nvSpPr>
        <p:spPr>
          <a:xfrm>
            <a:off x="961925" y="1643751"/>
            <a:ext cx="22005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14" name="Google Shape;314;p16"/>
          <p:cNvSpPr txBox="1">
            <a:spLocks noGrp="1"/>
          </p:cNvSpPr>
          <p:nvPr>
            <p:ph type="ctrTitle" idx="2"/>
          </p:nvPr>
        </p:nvSpPr>
        <p:spPr>
          <a:xfrm>
            <a:off x="3628263" y="23022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15" name="Google Shape;315;p16"/>
          <p:cNvSpPr txBox="1">
            <a:spLocks noGrp="1"/>
          </p:cNvSpPr>
          <p:nvPr>
            <p:ph type="subTitle" idx="3"/>
          </p:nvPr>
        </p:nvSpPr>
        <p:spPr>
          <a:xfrm>
            <a:off x="3468663" y="1643759"/>
            <a:ext cx="22005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16" name="Google Shape;316;p16"/>
          <p:cNvSpPr txBox="1">
            <a:spLocks noGrp="1"/>
          </p:cNvSpPr>
          <p:nvPr>
            <p:ph type="ctrTitle" idx="4"/>
          </p:nvPr>
        </p:nvSpPr>
        <p:spPr>
          <a:xfrm>
            <a:off x="6142624" y="23022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17" name="Google Shape;317;p16"/>
          <p:cNvSpPr txBox="1">
            <a:spLocks noGrp="1"/>
          </p:cNvSpPr>
          <p:nvPr>
            <p:ph type="subTitle" idx="5"/>
          </p:nvPr>
        </p:nvSpPr>
        <p:spPr>
          <a:xfrm>
            <a:off x="5947924" y="1643751"/>
            <a:ext cx="22707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18" name="Google Shape;318;p16"/>
          <p:cNvSpPr txBox="1">
            <a:spLocks noGrp="1"/>
          </p:cNvSpPr>
          <p:nvPr>
            <p:ph type="ctrTitle" idx="6"/>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19" name="Google Shape;319;p16"/>
          <p:cNvSpPr txBox="1">
            <a:spLocks noGrp="1"/>
          </p:cNvSpPr>
          <p:nvPr>
            <p:ph type="ctrTitle" idx="7"/>
          </p:nvPr>
        </p:nvSpPr>
        <p:spPr>
          <a:xfrm>
            <a:off x="1121525" y="41348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20" name="Google Shape;320;p16"/>
          <p:cNvSpPr txBox="1">
            <a:spLocks noGrp="1"/>
          </p:cNvSpPr>
          <p:nvPr>
            <p:ph type="subTitle" idx="8"/>
          </p:nvPr>
        </p:nvSpPr>
        <p:spPr>
          <a:xfrm>
            <a:off x="961925" y="3479251"/>
            <a:ext cx="22005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21" name="Google Shape;321;p16"/>
          <p:cNvSpPr txBox="1">
            <a:spLocks noGrp="1"/>
          </p:cNvSpPr>
          <p:nvPr>
            <p:ph type="ctrTitle" idx="9"/>
          </p:nvPr>
        </p:nvSpPr>
        <p:spPr>
          <a:xfrm>
            <a:off x="3628263" y="41348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22" name="Google Shape;322;p16"/>
          <p:cNvSpPr txBox="1">
            <a:spLocks noGrp="1"/>
          </p:cNvSpPr>
          <p:nvPr>
            <p:ph type="subTitle" idx="13"/>
          </p:nvPr>
        </p:nvSpPr>
        <p:spPr>
          <a:xfrm>
            <a:off x="3533613" y="3479251"/>
            <a:ext cx="20706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23" name="Google Shape;323;p16"/>
          <p:cNvSpPr txBox="1">
            <a:spLocks noGrp="1"/>
          </p:cNvSpPr>
          <p:nvPr>
            <p:ph type="ctrTitle" idx="14"/>
          </p:nvPr>
        </p:nvSpPr>
        <p:spPr>
          <a:xfrm>
            <a:off x="6142624" y="41348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24" name="Google Shape;324;p16"/>
          <p:cNvSpPr txBox="1">
            <a:spLocks noGrp="1"/>
          </p:cNvSpPr>
          <p:nvPr>
            <p:ph type="subTitle" idx="15"/>
          </p:nvPr>
        </p:nvSpPr>
        <p:spPr>
          <a:xfrm>
            <a:off x="5947924" y="3479251"/>
            <a:ext cx="22707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25" name="Google Shape;325;p16"/>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6"/>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6"/>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334"/>
        <p:cNvGrpSpPr/>
        <p:nvPr/>
      </p:nvGrpSpPr>
      <p:grpSpPr>
        <a:xfrm>
          <a:off x="0" y="0"/>
          <a:ext cx="0" cy="0"/>
          <a:chOff x="0" y="0"/>
          <a:chExt cx="0" cy="0"/>
        </a:xfrm>
      </p:grpSpPr>
      <p:sp>
        <p:nvSpPr>
          <p:cNvPr id="335" name="Google Shape;335;p17"/>
          <p:cNvSpPr txBox="1">
            <a:spLocks noGrp="1"/>
          </p:cNvSpPr>
          <p:nvPr>
            <p:ph type="ctrTitle"/>
          </p:nvPr>
        </p:nvSpPr>
        <p:spPr>
          <a:xfrm>
            <a:off x="1218541"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6" name="Google Shape;336;p17"/>
          <p:cNvSpPr txBox="1">
            <a:spLocks noGrp="1"/>
          </p:cNvSpPr>
          <p:nvPr>
            <p:ph type="subTitle" idx="1"/>
          </p:nvPr>
        </p:nvSpPr>
        <p:spPr>
          <a:xfrm>
            <a:off x="1218541"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7" name="Google Shape;337;p17"/>
          <p:cNvSpPr txBox="1">
            <a:spLocks noGrp="1"/>
          </p:cNvSpPr>
          <p:nvPr>
            <p:ph type="ctrTitle" idx="2"/>
          </p:nvPr>
        </p:nvSpPr>
        <p:spPr>
          <a:xfrm>
            <a:off x="6054555"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8" name="Google Shape;338;p17"/>
          <p:cNvSpPr txBox="1">
            <a:spLocks noGrp="1"/>
          </p:cNvSpPr>
          <p:nvPr>
            <p:ph type="subTitle" idx="3"/>
          </p:nvPr>
        </p:nvSpPr>
        <p:spPr>
          <a:xfrm>
            <a:off x="6054555"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9" name="Google Shape;339;p17"/>
          <p:cNvSpPr txBox="1">
            <a:spLocks noGrp="1"/>
          </p:cNvSpPr>
          <p:nvPr>
            <p:ph type="ctrTitle" idx="4"/>
          </p:nvPr>
        </p:nvSpPr>
        <p:spPr>
          <a:xfrm>
            <a:off x="1218541"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40" name="Google Shape;340;p17"/>
          <p:cNvSpPr txBox="1">
            <a:spLocks noGrp="1"/>
          </p:cNvSpPr>
          <p:nvPr>
            <p:ph type="subTitle" idx="5"/>
          </p:nvPr>
        </p:nvSpPr>
        <p:spPr>
          <a:xfrm>
            <a:off x="1116841" y="3271106"/>
            <a:ext cx="20847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1" name="Google Shape;341;p17"/>
          <p:cNvSpPr txBox="1">
            <a:spLocks noGrp="1"/>
          </p:cNvSpPr>
          <p:nvPr>
            <p:ph type="ctrTitle" idx="6"/>
          </p:nvPr>
        </p:nvSpPr>
        <p:spPr>
          <a:xfrm>
            <a:off x="6054555"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42" name="Google Shape;342;p17"/>
          <p:cNvSpPr txBox="1">
            <a:spLocks noGrp="1"/>
          </p:cNvSpPr>
          <p:nvPr>
            <p:ph type="subTitle" idx="7"/>
          </p:nvPr>
        </p:nvSpPr>
        <p:spPr>
          <a:xfrm>
            <a:off x="6054555" y="3271106"/>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3" name="Google Shape;343;p17"/>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44" name="Google Shape;344;p17"/>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7"/>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7"/>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7"/>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7"/>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7"/>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7"/>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4" r:id="rId5"/>
    <p:sldLayoutId id="2147483655" r:id="rId6"/>
    <p:sldLayoutId id="2147483659" r:id="rId7"/>
    <p:sldLayoutId id="2147483662" r:id="rId8"/>
    <p:sldLayoutId id="2147483663" r:id="rId9"/>
    <p:sldLayoutId id="2147483664" r:id="rId10"/>
    <p:sldLayoutId id="2147483666" r:id="rId11"/>
    <p:sldLayoutId id="2147483667" r:id="rId12"/>
    <p:sldLayoutId id="2147483668"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6" name="Google Shape;436;p25"/>
          <p:cNvSpPr txBox="1">
            <a:spLocks noGrp="1"/>
          </p:cNvSpPr>
          <p:nvPr>
            <p:ph type="ctrTitle"/>
          </p:nvPr>
        </p:nvSpPr>
        <p:spPr>
          <a:xfrm>
            <a:off x="236384" y="1997105"/>
            <a:ext cx="8679459"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IMAGE CLASSIFICATION USING DEEP LEARNING </a:t>
            </a:r>
            <a:br>
              <a:rPr lang="en" dirty="0"/>
            </a:br>
            <a:r>
              <a:rPr lang="en" dirty="0"/>
              <a:t>(</a:t>
            </a:r>
            <a:r>
              <a:rPr lang="en" sz="3600" dirty="0"/>
              <a:t>Chest Radiographs for Pneumonia)</a:t>
            </a:r>
            <a:endParaRPr sz="3600" dirty="0"/>
          </a:p>
        </p:txBody>
      </p:sp>
      <p:sp>
        <p:nvSpPr>
          <p:cNvPr id="437" name="Google Shape;437;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3" name="Google Shape;443;p25"/>
          <p:cNvGrpSpPr/>
          <p:nvPr/>
        </p:nvGrpSpPr>
        <p:grpSpPr>
          <a:xfrm>
            <a:off x="6232314" y="3696331"/>
            <a:ext cx="121434" cy="1073147"/>
            <a:chOff x="6232314" y="3696331"/>
            <a:chExt cx="121434" cy="1073147"/>
          </a:xfrm>
        </p:grpSpPr>
        <p:sp>
          <p:nvSpPr>
            <p:cNvPr id="444" name="Google Shape;444;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6" name="Google Shape;446;p25"/>
          <p:cNvGrpSpPr/>
          <p:nvPr/>
        </p:nvGrpSpPr>
        <p:grpSpPr>
          <a:xfrm>
            <a:off x="6780548" y="337714"/>
            <a:ext cx="133252" cy="1952377"/>
            <a:chOff x="6780548" y="337714"/>
            <a:chExt cx="133252" cy="1952377"/>
          </a:xfrm>
        </p:grpSpPr>
        <p:sp>
          <p:nvSpPr>
            <p:cNvPr id="447" name="Google Shape;447;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9" name="Google Shape;449;p25"/>
          <p:cNvGrpSpPr/>
          <p:nvPr/>
        </p:nvGrpSpPr>
        <p:grpSpPr>
          <a:xfrm>
            <a:off x="1608717" y="1280046"/>
            <a:ext cx="199237" cy="2828935"/>
            <a:chOff x="1608717" y="1280046"/>
            <a:chExt cx="199237" cy="2828935"/>
          </a:xfrm>
        </p:grpSpPr>
        <p:sp>
          <p:nvSpPr>
            <p:cNvPr id="450" name="Google Shape;450;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5" name="Google Shape;455;p25"/>
          <p:cNvGrpSpPr/>
          <p:nvPr/>
        </p:nvGrpSpPr>
        <p:grpSpPr>
          <a:xfrm>
            <a:off x="8008096" y="2108910"/>
            <a:ext cx="199001" cy="2139769"/>
            <a:chOff x="8008096" y="2108910"/>
            <a:chExt cx="199001" cy="2139769"/>
          </a:xfrm>
        </p:grpSpPr>
        <p:sp>
          <p:nvSpPr>
            <p:cNvPr id="456" name="Google Shape;456;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8" name="Google Shape;458;p25"/>
          <p:cNvGrpSpPr/>
          <p:nvPr/>
        </p:nvGrpSpPr>
        <p:grpSpPr>
          <a:xfrm>
            <a:off x="4472500" y="3928605"/>
            <a:ext cx="199001" cy="867198"/>
            <a:chOff x="4475150" y="4052605"/>
            <a:chExt cx="199001" cy="867198"/>
          </a:xfrm>
        </p:grpSpPr>
        <p:sp>
          <p:nvSpPr>
            <p:cNvPr id="459" name="Google Shape;459;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13"/>
        <p:cNvGrpSpPr/>
        <p:nvPr/>
      </p:nvGrpSpPr>
      <p:grpSpPr>
        <a:xfrm>
          <a:off x="0" y="0"/>
          <a:ext cx="0" cy="0"/>
          <a:chOff x="0" y="0"/>
          <a:chExt cx="0" cy="0"/>
        </a:xfrm>
      </p:grpSpPr>
      <p:sp>
        <p:nvSpPr>
          <p:cNvPr id="3" name="Title 2">
            <a:extLst>
              <a:ext uri="{FF2B5EF4-FFF2-40B4-BE49-F238E27FC236}">
                <a16:creationId xmlns:a16="http://schemas.microsoft.com/office/drawing/2014/main" id="{D39B2A82-E5BA-0359-CEE6-13DBBA888228}"/>
              </a:ext>
            </a:extLst>
          </p:cNvPr>
          <p:cNvSpPr>
            <a:spLocks noGrp="1"/>
          </p:cNvSpPr>
          <p:nvPr>
            <p:ph type="ctrTitle"/>
          </p:nvPr>
        </p:nvSpPr>
        <p:spPr/>
        <p:txBody>
          <a:bodyPr/>
          <a:lstStyle/>
          <a:p>
            <a:r>
              <a:rPr lang="en-US" dirty="0"/>
              <a:t>MODELLING CTD..</a:t>
            </a:r>
          </a:p>
        </p:txBody>
      </p:sp>
      <p:pic>
        <p:nvPicPr>
          <p:cNvPr id="5" name="Picture 4">
            <a:extLst>
              <a:ext uri="{FF2B5EF4-FFF2-40B4-BE49-F238E27FC236}">
                <a16:creationId xmlns:a16="http://schemas.microsoft.com/office/drawing/2014/main" id="{F6E1F56B-40BD-6DCE-D4BF-ED62455A7D9D}"/>
              </a:ext>
            </a:extLst>
          </p:cNvPr>
          <p:cNvPicPr>
            <a:picLocks noChangeAspect="1"/>
          </p:cNvPicPr>
          <p:nvPr/>
        </p:nvPicPr>
        <p:blipFill>
          <a:blip r:embed="rId3"/>
          <a:stretch>
            <a:fillRect/>
          </a:stretch>
        </p:blipFill>
        <p:spPr>
          <a:xfrm>
            <a:off x="361813" y="1402187"/>
            <a:ext cx="4052305" cy="2485658"/>
          </a:xfrm>
          <a:prstGeom prst="rect">
            <a:avLst/>
          </a:prstGeom>
        </p:spPr>
      </p:pic>
      <p:sp>
        <p:nvSpPr>
          <p:cNvPr id="6" name="TextBox 5">
            <a:extLst>
              <a:ext uri="{FF2B5EF4-FFF2-40B4-BE49-F238E27FC236}">
                <a16:creationId xmlns:a16="http://schemas.microsoft.com/office/drawing/2014/main" id="{E5E260B0-7969-F7DB-2B4D-E2F24469645A}"/>
              </a:ext>
            </a:extLst>
          </p:cNvPr>
          <p:cNvSpPr txBox="1"/>
          <p:nvPr/>
        </p:nvSpPr>
        <p:spPr>
          <a:xfrm>
            <a:off x="4979862" y="1402187"/>
            <a:ext cx="2756357" cy="2462213"/>
          </a:xfrm>
          <a:prstGeom prst="rect">
            <a:avLst/>
          </a:prstGeom>
          <a:noFill/>
        </p:spPr>
        <p:txBody>
          <a:bodyPr wrap="square" rtlCol="0">
            <a:spAutoFit/>
          </a:bodyPr>
          <a:lstStyle/>
          <a:p>
            <a:r>
              <a:rPr lang="en-US" dirty="0">
                <a:solidFill>
                  <a:srgbClr val="1F2328"/>
                </a:solidFill>
                <a:highlight>
                  <a:srgbClr val="FFFFFF"/>
                </a:highlight>
                <a:latin typeface="-apple-system"/>
              </a:rPr>
              <a:t>The </a:t>
            </a:r>
            <a:r>
              <a:rPr lang="en-US" b="0" i="0" dirty="0">
                <a:solidFill>
                  <a:srgbClr val="1F2328"/>
                </a:solidFill>
                <a:effectLst/>
                <a:highlight>
                  <a:srgbClr val="FFFFFF"/>
                </a:highlight>
                <a:latin typeface="-apple-system"/>
              </a:rPr>
              <a:t>model recorded an accuracy of 78.32% and a loss of 0.4388, with a summarized Training Accuracy of 78.26%. </a:t>
            </a:r>
          </a:p>
          <a:p>
            <a:endParaRPr lang="en-US" dirty="0">
              <a:solidFill>
                <a:srgbClr val="1F2328"/>
              </a:solidFill>
              <a:highlight>
                <a:srgbClr val="FFFFFF"/>
              </a:highlight>
              <a:latin typeface="-apple-system"/>
            </a:endParaRPr>
          </a:p>
          <a:p>
            <a:r>
              <a:rPr lang="en-US" b="0" i="0" dirty="0">
                <a:solidFill>
                  <a:srgbClr val="1F2328"/>
                </a:solidFill>
                <a:effectLst/>
                <a:highlight>
                  <a:srgbClr val="FFFFFF"/>
                </a:highlight>
                <a:latin typeface="-apple-system"/>
              </a:rPr>
              <a:t>This level of accuracy is indicative of the model’s learning capability, though  lower than the accuracies observed in previous iterations, suggesting potential room for optimization.</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8"/>
        <p:cNvGrpSpPr/>
        <p:nvPr/>
      </p:nvGrpSpPr>
      <p:grpSpPr>
        <a:xfrm>
          <a:off x="0" y="0"/>
          <a:ext cx="0" cy="0"/>
          <a:chOff x="0" y="0"/>
          <a:chExt cx="0" cy="0"/>
        </a:xfrm>
      </p:grpSpPr>
      <p:sp>
        <p:nvSpPr>
          <p:cNvPr id="17" name="Title 16">
            <a:extLst>
              <a:ext uri="{FF2B5EF4-FFF2-40B4-BE49-F238E27FC236}">
                <a16:creationId xmlns:a16="http://schemas.microsoft.com/office/drawing/2014/main" id="{FE17E834-495B-1754-F79B-D0475C64BC5F}"/>
              </a:ext>
            </a:extLst>
          </p:cNvPr>
          <p:cNvSpPr>
            <a:spLocks noGrp="1"/>
          </p:cNvSpPr>
          <p:nvPr>
            <p:ph type="ctrTitle" idx="8"/>
          </p:nvPr>
        </p:nvSpPr>
        <p:spPr/>
        <p:txBody>
          <a:bodyPr/>
          <a:lstStyle/>
          <a:p>
            <a:r>
              <a:rPr lang="en-US" dirty="0"/>
              <a:t>MODELLING…</a:t>
            </a:r>
          </a:p>
        </p:txBody>
      </p:sp>
      <p:sp>
        <p:nvSpPr>
          <p:cNvPr id="2" name="TextBox 1">
            <a:extLst>
              <a:ext uri="{FF2B5EF4-FFF2-40B4-BE49-F238E27FC236}">
                <a16:creationId xmlns:a16="http://schemas.microsoft.com/office/drawing/2014/main" id="{C9CC3A51-3E46-4727-B678-E434DF7BC186}"/>
              </a:ext>
            </a:extLst>
          </p:cNvPr>
          <p:cNvSpPr txBox="1"/>
          <p:nvPr/>
        </p:nvSpPr>
        <p:spPr>
          <a:xfrm>
            <a:off x="618825" y="914400"/>
            <a:ext cx="6696829" cy="1384995"/>
          </a:xfrm>
          <a:prstGeom prst="rect">
            <a:avLst/>
          </a:prstGeom>
          <a:noFill/>
        </p:spPr>
        <p:txBody>
          <a:bodyPr wrap="square" rtlCol="0">
            <a:spAutoFit/>
          </a:bodyPr>
          <a:lstStyle/>
          <a:p>
            <a:r>
              <a:rPr lang="en-US" dirty="0">
                <a:solidFill>
                  <a:schemeClr val="bg1"/>
                </a:solidFill>
              </a:rPr>
              <a:t>We then used a Custom CNN model constructed from scratch, which incorporated a variety of data augmentation strategies- these include translation.</a:t>
            </a:r>
          </a:p>
          <a:p>
            <a:endParaRPr lang="en-US" dirty="0">
              <a:solidFill>
                <a:schemeClr val="bg1"/>
              </a:solidFill>
            </a:endParaRPr>
          </a:p>
          <a:p>
            <a:r>
              <a:rPr lang="en-US" dirty="0">
                <a:solidFill>
                  <a:schemeClr val="bg1"/>
                </a:solidFill>
              </a:rPr>
              <a:t>As seen below, the model attained an accuracy of 92.14% and a loss of 0.1883, summarized as a training accuracy of 92.16% indicative of excellent learning from the training dataset, with the model effectively minimizing error.</a:t>
            </a:r>
          </a:p>
        </p:txBody>
      </p:sp>
      <p:pic>
        <p:nvPicPr>
          <p:cNvPr id="5" name="Picture 4">
            <a:extLst>
              <a:ext uri="{FF2B5EF4-FFF2-40B4-BE49-F238E27FC236}">
                <a16:creationId xmlns:a16="http://schemas.microsoft.com/office/drawing/2014/main" id="{CB8239A6-045B-E14E-7496-01B5FA9E7B71}"/>
              </a:ext>
            </a:extLst>
          </p:cNvPr>
          <p:cNvPicPr>
            <a:picLocks noChangeAspect="1"/>
          </p:cNvPicPr>
          <p:nvPr/>
        </p:nvPicPr>
        <p:blipFill>
          <a:blip r:embed="rId3"/>
          <a:stretch>
            <a:fillRect/>
          </a:stretch>
        </p:blipFill>
        <p:spPr>
          <a:xfrm>
            <a:off x="677577" y="2347859"/>
            <a:ext cx="5394302" cy="193469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63"/>
        <p:cNvGrpSpPr/>
        <p:nvPr/>
      </p:nvGrpSpPr>
      <p:grpSpPr>
        <a:xfrm>
          <a:off x="0" y="0"/>
          <a:ext cx="0" cy="0"/>
          <a:chOff x="0" y="0"/>
          <a:chExt cx="0" cy="0"/>
        </a:xfrm>
      </p:grpSpPr>
      <p:sp>
        <p:nvSpPr>
          <p:cNvPr id="1164" name="Google Shape;1164;p42"/>
          <p:cNvSpPr txBox="1">
            <a:spLocks noGrp="1"/>
          </p:cNvSpPr>
          <p:nvPr>
            <p:ph type="ctrTitle" idx="6"/>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RECOMMENDATIONS.</a:t>
            </a:r>
            <a:endParaRPr dirty="0"/>
          </a:p>
        </p:txBody>
      </p:sp>
      <p:sp>
        <p:nvSpPr>
          <p:cNvPr id="1167" name="Google Shape;1167;p42"/>
          <p:cNvSpPr txBox="1">
            <a:spLocks noGrp="1"/>
          </p:cNvSpPr>
          <p:nvPr>
            <p:ph type="subTitle" idx="1"/>
          </p:nvPr>
        </p:nvSpPr>
        <p:spPr>
          <a:xfrm>
            <a:off x="793216" y="1927397"/>
            <a:ext cx="2351953" cy="190050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Integration with portable X-ray Machines to enable healthcare providers to quickly analyze the images on site</a:t>
            </a:r>
            <a:endParaRPr dirty="0"/>
          </a:p>
        </p:txBody>
      </p:sp>
      <p:sp>
        <p:nvSpPr>
          <p:cNvPr id="1168" name="Google Shape;1168;p42"/>
          <p:cNvSpPr txBox="1">
            <a:spLocks noGrp="1"/>
          </p:cNvSpPr>
          <p:nvPr>
            <p:ph type="subTitle" idx="3"/>
          </p:nvPr>
        </p:nvSpPr>
        <p:spPr>
          <a:xfrm>
            <a:off x="3533613" y="2112063"/>
            <a:ext cx="2200500" cy="824100"/>
          </a:xfrm>
          <a:prstGeom prst="rect">
            <a:avLst/>
          </a:prstGeom>
        </p:spPr>
        <p:txBody>
          <a:bodyPr spcFirstLastPara="1" wrap="square" lIns="91425" tIns="91425" rIns="91425" bIns="91425" anchor="t" anchorCtr="0">
            <a:noAutofit/>
          </a:bodyPr>
          <a:lstStyle/>
          <a:p>
            <a:pPr marL="0" lvl="0" indent="0"/>
            <a:r>
              <a:rPr lang="en-US" dirty="0"/>
              <a:t>Further hyperparameter tuning of the custom CNN model.</a:t>
            </a:r>
            <a:endParaRPr dirty="0"/>
          </a:p>
        </p:txBody>
      </p:sp>
      <p:sp>
        <p:nvSpPr>
          <p:cNvPr id="1170" name="Google Shape;1170;p42"/>
          <p:cNvSpPr txBox="1">
            <a:spLocks noGrp="1"/>
          </p:cNvSpPr>
          <p:nvPr>
            <p:ph type="subTitle" idx="5"/>
          </p:nvPr>
        </p:nvSpPr>
        <p:spPr>
          <a:xfrm>
            <a:off x="6275200" y="2118551"/>
            <a:ext cx="2270700" cy="82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Evaluation of alternative architectures.</a:t>
            </a:r>
            <a:endParaRPr dirty="0"/>
          </a:p>
        </p:txBody>
      </p:sp>
      <p:sp>
        <p:nvSpPr>
          <p:cNvPr id="1174" name="Google Shape;1174;p42"/>
          <p:cNvSpPr txBox="1">
            <a:spLocks noGrp="1"/>
          </p:cNvSpPr>
          <p:nvPr>
            <p:ph type="subTitle" idx="13"/>
          </p:nvPr>
        </p:nvSpPr>
        <p:spPr>
          <a:xfrm>
            <a:off x="3533613" y="3479251"/>
            <a:ext cx="2070600" cy="82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t>
            </a:r>
            <a:endParaRPr dirty="0"/>
          </a:p>
        </p:txBody>
      </p:sp>
      <p:sp>
        <p:nvSpPr>
          <p:cNvPr id="1180" name="Google Shape;1180;p42"/>
          <p:cNvSpPr/>
          <p:nvPr/>
        </p:nvSpPr>
        <p:spPr>
          <a:xfrm>
            <a:off x="1761442" y="1186711"/>
            <a:ext cx="415500" cy="415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b="1" dirty="0"/>
              <a:t>1</a:t>
            </a:r>
            <a:endParaRPr b="1" dirty="0"/>
          </a:p>
        </p:txBody>
      </p:sp>
      <p:sp>
        <p:nvSpPr>
          <p:cNvPr id="1181" name="Google Shape;1181;p42"/>
          <p:cNvSpPr/>
          <p:nvPr/>
        </p:nvSpPr>
        <p:spPr>
          <a:xfrm>
            <a:off x="4361163" y="1206283"/>
            <a:ext cx="415500" cy="415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b="1" dirty="0"/>
              <a:t>2</a:t>
            </a:r>
            <a:endParaRPr b="1" dirty="0"/>
          </a:p>
        </p:txBody>
      </p:sp>
      <p:sp>
        <p:nvSpPr>
          <p:cNvPr id="1182" name="Google Shape;1182;p42"/>
          <p:cNvSpPr/>
          <p:nvPr/>
        </p:nvSpPr>
        <p:spPr>
          <a:xfrm>
            <a:off x="7131604" y="1186711"/>
            <a:ext cx="415500" cy="415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b="1" dirty="0"/>
              <a:t>3</a:t>
            </a:r>
            <a:endParaRPr b="1" dirty="0"/>
          </a:p>
        </p:txBody>
      </p:sp>
      <p:grpSp>
        <p:nvGrpSpPr>
          <p:cNvPr id="1191" name="Google Shape;1191;p42"/>
          <p:cNvGrpSpPr/>
          <p:nvPr/>
        </p:nvGrpSpPr>
        <p:grpSpPr>
          <a:xfrm>
            <a:off x="1697949" y="3039620"/>
            <a:ext cx="271244" cy="346801"/>
            <a:chOff x="4899999" y="2882095"/>
            <a:chExt cx="271244" cy="346801"/>
          </a:xfrm>
        </p:grpSpPr>
        <p:sp>
          <p:nvSpPr>
            <p:cNvPr id="1192" name="Google Shape;1192;p42"/>
            <p:cNvSpPr/>
            <p:nvPr/>
          </p:nvSpPr>
          <p:spPr>
            <a:xfrm>
              <a:off x="4899999" y="2882095"/>
              <a:ext cx="271244" cy="346801"/>
            </a:xfrm>
            <a:custGeom>
              <a:avLst/>
              <a:gdLst/>
              <a:ahLst/>
              <a:cxnLst/>
              <a:rect l="l" t="t" r="r" b="b"/>
              <a:pathLst>
                <a:path w="8562" h="10947" extrusionOk="0">
                  <a:moveTo>
                    <a:pt x="6609" y="1719"/>
                  </a:moveTo>
                  <a:cubicBezTo>
                    <a:pt x="6823" y="1803"/>
                    <a:pt x="6954" y="2041"/>
                    <a:pt x="6906" y="2279"/>
                  </a:cubicBezTo>
                  <a:lnTo>
                    <a:pt x="6716" y="3398"/>
                  </a:lnTo>
                  <a:lnTo>
                    <a:pt x="6502" y="3398"/>
                  </a:lnTo>
                  <a:cubicBezTo>
                    <a:pt x="6406" y="3398"/>
                    <a:pt x="6323" y="3327"/>
                    <a:pt x="6323" y="3220"/>
                  </a:cubicBezTo>
                  <a:lnTo>
                    <a:pt x="6323" y="1969"/>
                  </a:lnTo>
                  <a:cubicBezTo>
                    <a:pt x="6454" y="1910"/>
                    <a:pt x="6537" y="1815"/>
                    <a:pt x="6609" y="1719"/>
                  </a:cubicBezTo>
                  <a:close/>
                  <a:moveTo>
                    <a:pt x="2287" y="1684"/>
                  </a:moveTo>
                  <a:cubicBezTo>
                    <a:pt x="2287" y="1743"/>
                    <a:pt x="2263" y="1803"/>
                    <a:pt x="2263" y="1862"/>
                  </a:cubicBezTo>
                  <a:lnTo>
                    <a:pt x="2263" y="3231"/>
                  </a:lnTo>
                  <a:cubicBezTo>
                    <a:pt x="2263" y="3339"/>
                    <a:pt x="2191" y="3410"/>
                    <a:pt x="2084" y="3410"/>
                  </a:cubicBezTo>
                  <a:lnTo>
                    <a:pt x="1882" y="3410"/>
                  </a:lnTo>
                  <a:lnTo>
                    <a:pt x="1691" y="2291"/>
                  </a:lnTo>
                  <a:cubicBezTo>
                    <a:pt x="1656" y="2136"/>
                    <a:pt x="1703" y="1981"/>
                    <a:pt x="1810" y="1862"/>
                  </a:cubicBezTo>
                  <a:cubicBezTo>
                    <a:pt x="1906" y="1743"/>
                    <a:pt x="2037" y="1684"/>
                    <a:pt x="2203" y="1684"/>
                  </a:cubicBezTo>
                  <a:close/>
                  <a:moveTo>
                    <a:pt x="6454" y="386"/>
                  </a:moveTo>
                  <a:lnTo>
                    <a:pt x="6454" y="386"/>
                  </a:lnTo>
                  <a:cubicBezTo>
                    <a:pt x="6597" y="815"/>
                    <a:pt x="6573" y="1207"/>
                    <a:pt x="6394" y="1469"/>
                  </a:cubicBezTo>
                  <a:cubicBezTo>
                    <a:pt x="6228" y="1707"/>
                    <a:pt x="5954" y="1862"/>
                    <a:pt x="5680" y="1862"/>
                  </a:cubicBezTo>
                  <a:lnTo>
                    <a:pt x="3120" y="1862"/>
                  </a:lnTo>
                  <a:cubicBezTo>
                    <a:pt x="3025" y="1862"/>
                    <a:pt x="2953" y="1934"/>
                    <a:pt x="2953" y="2029"/>
                  </a:cubicBezTo>
                  <a:cubicBezTo>
                    <a:pt x="2953" y="2112"/>
                    <a:pt x="3025" y="2184"/>
                    <a:pt x="3120" y="2184"/>
                  </a:cubicBezTo>
                  <a:lnTo>
                    <a:pt x="5680" y="2184"/>
                  </a:lnTo>
                  <a:cubicBezTo>
                    <a:pt x="5799" y="2184"/>
                    <a:pt x="5918" y="2172"/>
                    <a:pt x="6037" y="2136"/>
                  </a:cubicBezTo>
                  <a:lnTo>
                    <a:pt x="6037" y="3220"/>
                  </a:lnTo>
                  <a:cubicBezTo>
                    <a:pt x="6037" y="3493"/>
                    <a:pt x="6252" y="3720"/>
                    <a:pt x="6537" y="3720"/>
                  </a:cubicBezTo>
                  <a:lnTo>
                    <a:pt x="6787" y="3720"/>
                  </a:lnTo>
                  <a:cubicBezTo>
                    <a:pt x="6871" y="3720"/>
                    <a:pt x="6942" y="3755"/>
                    <a:pt x="6990" y="3815"/>
                  </a:cubicBezTo>
                  <a:cubicBezTo>
                    <a:pt x="7025" y="3874"/>
                    <a:pt x="7061" y="3946"/>
                    <a:pt x="7061" y="4017"/>
                  </a:cubicBezTo>
                  <a:cubicBezTo>
                    <a:pt x="7049" y="4148"/>
                    <a:pt x="6930" y="4255"/>
                    <a:pt x="6763" y="4255"/>
                  </a:cubicBezTo>
                  <a:lnTo>
                    <a:pt x="6692" y="4255"/>
                  </a:lnTo>
                  <a:lnTo>
                    <a:pt x="6692" y="4244"/>
                  </a:lnTo>
                  <a:cubicBezTo>
                    <a:pt x="6692" y="4148"/>
                    <a:pt x="6609" y="4077"/>
                    <a:pt x="6525" y="4077"/>
                  </a:cubicBezTo>
                  <a:cubicBezTo>
                    <a:pt x="6430" y="4077"/>
                    <a:pt x="6359" y="4148"/>
                    <a:pt x="6359" y="4244"/>
                  </a:cubicBezTo>
                  <a:cubicBezTo>
                    <a:pt x="6359" y="5375"/>
                    <a:pt x="5442" y="6315"/>
                    <a:pt x="4287" y="6315"/>
                  </a:cubicBezTo>
                  <a:cubicBezTo>
                    <a:pt x="3180" y="6315"/>
                    <a:pt x="2239" y="5387"/>
                    <a:pt x="2239" y="4244"/>
                  </a:cubicBezTo>
                  <a:cubicBezTo>
                    <a:pt x="2239" y="4160"/>
                    <a:pt x="2168" y="4077"/>
                    <a:pt x="2072" y="4077"/>
                  </a:cubicBezTo>
                  <a:cubicBezTo>
                    <a:pt x="1989" y="4077"/>
                    <a:pt x="1906" y="4160"/>
                    <a:pt x="1906" y="4244"/>
                  </a:cubicBezTo>
                  <a:lnTo>
                    <a:pt x="1906" y="4255"/>
                  </a:lnTo>
                  <a:lnTo>
                    <a:pt x="1822" y="4255"/>
                  </a:lnTo>
                  <a:cubicBezTo>
                    <a:pt x="1751" y="4255"/>
                    <a:pt x="1668" y="4232"/>
                    <a:pt x="1632" y="4172"/>
                  </a:cubicBezTo>
                  <a:cubicBezTo>
                    <a:pt x="1584" y="4113"/>
                    <a:pt x="1549" y="4041"/>
                    <a:pt x="1549" y="3958"/>
                  </a:cubicBezTo>
                  <a:cubicBezTo>
                    <a:pt x="1572" y="3827"/>
                    <a:pt x="1691" y="3720"/>
                    <a:pt x="1846" y="3720"/>
                  </a:cubicBezTo>
                  <a:lnTo>
                    <a:pt x="2084" y="3720"/>
                  </a:lnTo>
                  <a:cubicBezTo>
                    <a:pt x="2370" y="3720"/>
                    <a:pt x="2596" y="3505"/>
                    <a:pt x="2596" y="3220"/>
                  </a:cubicBezTo>
                  <a:lnTo>
                    <a:pt x="2596" y="1850"/>
                  </a:lnTo>
                  <a:cubicBezTo>
                    <a:pt x="2596" y="1184"/>
                    <a:pt x="3132" y="648"/>
                    <a:pt x="3799" y="648"/>
                  </a:cubicBezTo>
                  <a:lnTo>
                    <a:pt x="5335" y="648"/>
                  </a:lnTo>
                  <a:cubicBezTo>
                    <a:pt x="5894" y="648"/>
                    <a:pt x="6252" y="493"/>
                    <a:pt x="6454" y="386"/>
                  </a:cubicBezTo>
                  <a:close/>
                  <a:moveTo>
                    <a:pt x="5347" y="6387"/>
                  </a:moveTo>
                  <a:lnTo>
                    <a:pt x="5347" y="6911"/>
                  </a:lnTo>
                  <a:lnTo>
                    <a:pt x="4299" y="7494"/>
                  </a:lnTo>
                  <a:lnTo>
                    <a:pt x="3263" y="6911"/>
                  </a:lnTo>
                  <a:lnTo>
                    <a:pt x="3263" y="6387"/>
                  </a:lnTo>
                  <a:cubicBezTo>
                    <a:pt x="3573" y="6541"/>
                    <a:pt x="3930" y="6625"/>
                    <a:pt x="4299" y="6625"/>
                  </a:cubicBezTo>
                  <a:cubicBezTo>
                    <a:pt x="4680" y="6625"/>
                    <a:pt x="5037" y="6541"/>
                    <a:pt x="5347" y="6387"/>
                  </a:cubicBezTo>
                  <a:close/>
                  <a:moveTo>
                    <a:pt x="2846" y="7041"/>
                  </a:moveTo>
                  <a:lnTo>
                    <a:pt x="4073" y="7708"/>
                  </a:lnTo>
                  <a:lnTo>
                    <a:pt x="3704" y="8149"/>
                  </a:lnTo>
                  <a:cubicBezTo>
                    <a:pt x="3680" y="8184"/>
                    <a:pt x="3632" y="8208"/>
                    <a:pt x="3596" y="8220"/>
                  </a:cubicBezTo>
                  <a:cubicBezTo>
                    <a:pt x="3549" y="8220"/>
                    <a:pt x="3489" y="8208"/>
                    <a:pt x="3454" y="8173"/>
                  </a:cubicBezTo>
                  <a:lnTo>
                    <a:pt x="2620" y="7458"/>
                  </a:lnTo>
                  <a:lnTo>
                    <a:pt x="2834" y="7041"/>
                  </a:lnTo>
                  <a:close/>
                  <a:moveTo>
                    <a:pt x="5787" y="7041"/>
                  </a:moveTo>
                  <a:lnTo>
                    <a:pt x="6001" y="7458"/>
                  </a:lnTo>
                  <a:lnTo>
                    <a:pt x="5156" y="8173"/>
                  </a:lnTo>
                  <a:cubicBezTo>
                    <a:pt x="5109" y="8208"/>
                    <a:pt x="5061" y="8220"/>
                    <a:pt x="5013" y="8220"/>
                  </a:cubicBezTo>
                  <a:cubicBezTo>
                    <a:pt x="4978" y="8220"/>
                    <a:pt x="4930" y="8184"/>
                    <a:pt x="4894" y="8149"/>
                  </a:cubicBezTo>
                  <a:lnTo>
                    <a:pt x="4561" y="7708"/>
                  </a:lnTo>
                  <a:lnTo>
                    <a:pt x="5775" y="7041"/>
                  </a:lnTo>
                  <a:close/>
                  <a:moveTo>
                    <a:pt x="6497" y="1"/>
                  </a:moveTo>
                  <a:cubicBezTo>
                    <a:pt x="6455" y="1"/>
                    <a:pt x="6419" y="16"/>
                    <a:pt x="6382" y="53"/>
                  </a:cubicBezTo>
                  <a:cubicBezTo>
                    <a:pt x="6382" y="53"/>
                    <a:pt x="6073" y="350"/>
                    <a:pt x="5299" y="350"/>
                  </a:cubicBezTo>
                  <a:lnTo>
                    <a:pt x="3763" y="350"/>
                  </a:lnTo>
                  <a:cubicBezTo>
                    <a:pt x="3096" y="350"/>
                    <a:pt x="2537" y="779"/>
                    <a:pt x="2322" y="1374"/>
                  </a:cubicBezTo>
                  <a:lnTo>
                    <a:pt x="2180" y="1374"/>
                  </a:lnTo>
                  <a:cubicBezTo>
                    <a:pt x="1918" y="1374"/>
                    <a:pt x="1703" y="1481"/>
                    <a:pt x="1537" y="1672"/>
                  </a:cubicBezTo>
                  <a:cubicBezTo>
                    <a:pt x="1370" y="1862"/>
                    <a:pt x="1310" y="2112"/>
                    <a:pt x="1346" y="2350"/>
                  </a:cubicBezTo>
                  <a:lnTo>
                    <a:pt x="1537" y="3505"/>
                  </a:lnTo>
                  <a:cubicBezTo>
                    <a:pt x="1358" y="3589"/>
                    <a:pt x="1239" y="3755"/>
                    <a:pt x="1203" y="3958"/>
                  </a:cubicBezTo>
                  <a:cubicBezTo>
                    <a:pt x="1191" y="4124"/>
                    <a:pt x="1251" y="4291"/>
                    <a:pt x="1358" y="4422"/>
                  </a:cubicBezTo>
                  <a:cubicBezTo>
                    <a:pt x="1465" y="4541"/>
                    <a:pt x="1620" y="4613"/>
                    <a:pt x="1787" y="4613"/>
                  </a:cubicBezTo>
                  <a:lnTo>
                    <a:pt x="1906" y="4613"/>
                  </a:lnTo>
                  <a:cubicBezTo>
                    <a:pt x="2001" y="5291"/>
                    <a:pt x="2382" y="5863"/>
                    <a:pt x="2906" y="6244"/>
                  </a:cubicBezTo>
                  <a:lnTo>
                    <a:pt x="2906" y="6780"/>
                  </a:lnTo>
                  <a:cubicBezTo>
                    <a:pt x="2876" y="6762"/>
                    <a:pt x="2843" y="6753"/>
                    <a:pt x="2808" y="6753"/>
                  </a:cubicBezTo>
                  <a:cubicBezTo>
                    <a:pt x="2772" y="6753"/>
                    <a:pt x="2733" y="6762"/>
                    <a:pt x="2692" y="6780"/>
                  </a:cubicBezTo>
                  <a:cubicBezTo>
                    <a:pt x="2608" y="6803"/>
                    <a:pt x="2537" y="6863"/>
                    <a:pt x="2501" y="6934"/>
                  </a:cubicBezTo>
                  <a:lnTo>
                    <a:pt x="2251" y="7434"/>
                  </a:lnTo>
                  <a:lnTo>
                    <a:pt x="846" y="7851"/>
                  </a:lnTo>
                  <a:cubicBezTo>
                    <a:pt x="346" y="7994"/>
                    <a:pt x="1" y="8458"/>
                    <a:pt x="1" y="8982"/>
                  </a:cubicBezTo>
                  <a:lnTo>
                    <a:pt x="1" y="10780"/>
                  </a:lnTo>
                  <a:cubicBezTo>
                    <a:pt x="1" y="10863"/>
                    <a:pt x="72" y="10947"/>
                    <a:pt x="167" y="10947"/>
                  </a:cubicBezTo>
                  <a:cubicBezTo>
                    <a:pt x="251" y="10947"/>
                    <a:pt x="334" y="10863"/>
                    <a:pt x="334" y="10780"/>
                  </a:cubicBezTo>
                  <a:lnTo>
                    <a:pt x="334" y="8982"/>
                  </a:lnTo>
                  <a:cubicBezTo>
                    <a:pt x="334" y="8589"/>
                    <a:pt x="584" y="8244"/>
                    <a:pt x="953" y="8149"/>
                  </a:cubicBezTo>
                  <a:lnTo>
                    <a:pt x="1549" y="7958"/>
                  </a:lnTo>
                  <a:lnTo>
                    <a:pt x="1549" y="10756"/>
                  </a:lnTo>
                  <a:cubicBezTo>
                    <a:pt x="1549" y="10851"/>
                    <a:pt x="1620" y="10923"/>
                    <a:pt x="1715" y="10923"/>
                  </a:cubicBezTo>
                  <a:cubicBezTo>
                    <a:pt x="1799" y="10923"/>
                    <a:pt x="1882" y="10851"/>
                    <a:pt x="1882" y="10756"/>
                  </a:cubicBezTo>
                  <a:lnTo>
                    <a:pt x="1882" y="7863"/>
                  </a:lnTo>
                  <a:lnTo>
                    <a:pt x="2239" y="7756"/>
                  </a:lnTo>
                  <a:lnTo>
                    <a:pt x="2239" y="10756"/>
                  </a:lnTo>
                  <a:cubicBezTo>
                    <a:pt x="2239" y="10851"/>
                    <a:pt x="2311" y="10923"/>
                    <a:pt x="2394" y="10923"/>
                  </a:cubicBezTo>
                  <a:cubicBezTo>
                    <a:pt x="2489" y="10923"/>
                    <a:pt x="2561" y="10851"/>
                    <a:pt x="2561" y="10756"/>
                  </a:cubicBezTo>
                  <a:lnTo>
                    <a:pt x="2561" y="7863"/>
                  </a:lnTo>
                  <a:lnTo>
                    <a:pt x="3227" y="8423"/>
                  </a:lnTo>
                  <a:cubicBezTo>
                    <a:pt x="3323" y="8494"/>
                    <a:pt x="3442" y="8542"/>
                    <a:pt x="3561" y="8542"/>
                  </a:cubicBezTo>
                  <a:lnTo>
                    <a:pt x="3608" y="8542"/>
                  </a:lnTo>
                  <a:cubicBezTo>
                    <a:pt x="3739" y="8530"/>
                    <a:pt x="3858" y="8470"/>
                    <a:pt x="3942" y="8351"/>
                  </a:cubicBezTo>
                  <a:lnTo>
                    <a:pt x="4287" y="7934"/>
                  </a:lnTo>
                  <a:lnTo>
                    <a:pt x="4632" y="8351"/>
                  </a:lnTo>
                  <a:cubicBezTo>
                    <a:pt x="4716" y="8458"/>
                    <a:pt x="4835" y="8530"/>
                    <a:pt x="4978" y="8542"/>
                  </a:cubicBezTo>
                  <a:lnTo>
                    <a:pt x="5013" y="8542"/>
                  </a:lnTo>
                  <a:cubicBezTo>
                    <a:pt x="5132" y="8542"/>
                    <a:pt x="5251" y="8494"/>
                    <a:pt x="5347" y="8423"/>
                  </a:cubicBezTo>
                  <a:lnTo>
                    <a:pt x="6180" y="7708"/>
                  </a:lnTo>
                  <a:lnTo>
                    <a:pt x="6680" y="7863"/>
                  </a:lnTo>
                  <a:lnTo>
                    <a:pt x="6680" y="10756"/>
                  </a:lnTo>
                  <a:cubicBezTo>
                    <a:pt x="6680" y="10851"/>
                    <a:pt x="6763" y="10923"/>
                    <a:pt x="6847" y="10923"/>
                  </a:cubicBezTo>
                  <a:cubicBezTo>
                    <a:pt x="6942" y="10923"/>
                    <a:pt x="7014" y="10851"/>
                    <a:pt x="7014" y="10756"/>
                  </a:cubicBezTo>
                  <a:lnTo>
                    <a:pt x="7014" y="7958"/>
                  </a:lnTo>
                  <a:lnTo>
                    <a:pt x="7609" y="8149"/>
                  </a:lnTo>
                  <a:cubicBezTo>
                    <a:pt x="7978" y="8244"/>
                    <a:pt x="8228" y="8589"/>
                    <a:pt x="8228" y="8982"/>
                  </a:cubicBezTo>
                  <a:lnTo>
                    <a:pt x="8228" y="10780"/>
                  </a:lnTo>
                  <a:cubicBezTo>
                    <a:pt x="8228" y="10863"/>
                    <a:pt x="8311" y="10947"/>
                    <a:pt x="8395" y="10947"/>
                  </a:cubicBezTo>
                  <a:cubicBezTo>
                    <a:pt x="8490" y="10947"/>
                    <a:pt x="8561" y="10863"/>
                    <a:pt x="8561" y="10780"/>
                  </a:cubicBezTo>
                  <a:lnTo>
                    <a:pt x="8561" y="8982"/>
                  </a:lnTo>
                  <a:cubicBezTo>
                    <a:pt x="8561" y="8423"/>
                    <a:pt x="8216" y="7970"/>
                    <a:pt x="7716" y="7815"/>
                  </a:cubicBezTo>
                  <a:lnTo>
                    <a:pt x="6311" y="7399"/>
                  </a:lnTo>
                  <a:lnTo>
                    <a:pt x="6061" y="6911"/>
                  </a:lnTo>
                  <a:cubicBezTo>
                    <a:pt x="6013" y="6839"/>
                    <a:pt x="5942" y="6756"/>
                    <a:pt x="5871" y="6744"/>
                  </a:cubicBezTo>
                  <a:cubicBezTo>
                    <a:pt x="5829" y="6738"/>
                    <a:pt x="5793" y="6735"/>
                    <a:pt x="5759" y="6735"/>
                  </a:cubicBezTo>
                  <a:cubicBezTo>
                    <a:pt x="5725" y="6735"/>
                    <a:pt x="5692" y="6738"/>
                    <a:pt x="5656" y="6744"/>
                  </a:cubicBezTo>
                  <a:lnTo>
                    <a:pt x="5656" y="6208"/>
                  </a:lnTo>
                  <a:cubicBezTo>
                    <a:pt x="6192" y="5839"/>
                    <a:pt x="6561" y="5256"/>
                    <a:pt x="6656" y="4589"/>
                  </a:cubicBezTo>
                  <a:lnTo>
                    <a:pt x="6740" y="4589"/>
                  </a:lnTo>
                  <a:cubicBezTo>
                    <a:pt x="7061" y="4589"/>
                    <a:pt x="7323" y="4351"/>
                    <a:pt x="7359" y="4065"/>
                  </a:cubicBezTo>
                  <a:cubicBezTo>
                    <a:pt x="7371" y="3898"/>
                    <a:pt x="7311" y="3743"/>
                    <a:pt x="7204" y="3601"/>
                  </a:cubicBezTo>
                  <a:cubicBezTo>
                    <a:pt x="7156" y="3541"/>
                    <a:pt x="7097" y="3505"/>
                    <a:pt x="7025" y="3470"/>
                  </a:cubicBezTo>
                  <a:lnTo>
                    <a:pt x="7216" y="2339"/>
                  </a:lnTo>
                  <a:cubicBezTo>
                    <a:pt x="7275" y="1969"/>
                    <a:pt x="7085" y="1600"/>
                    <a:pt x="6763" y="1446"/>
                  </a:cubicBezTo>
                  <a:cubicBezTo>
                    <a:pt x="6906" y="1065"/>
                    <a:pt x="6883" y="600"/>
                    <a:pt x="6656" y="88"/>
                  </a:cubicBezTo>
                  <a:cubicBezTo>
                    <a:pt x="6644" y="53"/>
                    <a:pt x="6597" y="5"/>
                    <a:pt x="6537" y="5"/>
                  </a:cubicBezTo>
                  <a:cubicBezTo>
                    <a:pt x="6523" y="2"/>
                    <a:pt x="6510" y="1"/>
                    <a:pt x="64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2"/>
            <p:cNvSpPr/>
            <p:nvPr/>
          </p:nvSpPr>
          <p:spPr>
            <a:xfrm>
              <a:off x="5090491" y="3141364"/>
              <a:ext cx="10581" cy="86391"/>
            </a:xfrm>
            <a:custGeom>
              <a:avLst/>
              <a:gdLst/>
              <a:ahLst/>
              <a:cxnLst/>
              <a:rect l="l" t="t" r="r" b="b"/>
              <a:pathLst>
                <a:path w="334" h="2727" extrusionOk="0">
                  <a:moveTo>
                    <a:pt x="167" y="0"/>
                  </a:moveTo>
                  <a:cubicBezTo>
                    <a:pt x="84" y="0"/>
                    <a:pt x="0" y="84"/>
                    <a:pt x="0" y="167"/>
                  </a:cubicBezTo>
                  <a:lnTo>
                    <a:pt x="0" y="2560"/>
                  </a:lnTo>
                  <a:cubicBezTo>
                    <a:pt x="0" y="2656"/>
                    <a:pt x="84" y="2727"/>
                    <a:pt x="167" y="2727"/>
                  </a:cubicBezTo>
                  <a:cubicBezTo>
                    <a:pt x="262" y="2727"/>
                    <a:pt x="334" y="2656"/>
                    <a:pt x="334" y="2560"/>
                  </a:cubicBezTo>
                  <a:lnTo>
                    <a:pt x="334" y="167"/>
                  </a:lnTo>
                  <a:cubicBezTo>
                    <a:pt x="334" y="84"/>
                    <a:pt x="262" y="0"/>
                    <a:pt x="1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2"/>
            <p:cNvSpPr/>
            <p:nvPr/>
          </p:nvSpPr>
          <p:spPr>
            <a:xfrm>
              <a:off x="5031281" y="3152294"/>
              <a:ext cx="10201" cy="10613"/>
            </a:xfrm>
            <a:custGeom>
              <a:avLst/>
              <a:gdLst/>
              <a:ahLst/>
              <a:cxnLst/>
              <a:rect l="l" t="t" r="r" b="b"/>
              <a:pathLst>
                <a:path w="322" h="335" extrusionOk="0">
                  <a:moveTo>
                    <a:pt x="155" y="1"/>
                  </a:moveTo>
                  <a:cubicBezTo>
                    <a:pt x="72" y="1"/>
                    <a:pt x="0" y="72"/>
                    <a:pt x="0" y="167"/>
                  </a:cubicBezTo>
                  <a:cubicBezTo>
                    <a:pt x="0" y="251"/>
                    <a:pt x="72" y="334"/>
                    <a:pt x="155" y="334"/>
                  </a:cubicBezTo>
                  <a:cubicBezTo>
                    <a:pt x="250" y="334"/>
                    <a:pt x="322" y="251"/>
                    <a:pt x="322" y="167"/>
                  </a:cubicBezTo>
                  <a:cubicBezTo>
                    <a:pt x="322" y="72"/>
                    <a:pt x="250" y="1"/>
                    <a:pt x="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2"/>
            <p:cNvSpPr/>
            <p:nvPr/>
          </p:nvSpPr>
          <p:spPr>
            <a:xfrm>
              <a:off x="5031281" y="3217555"/>
              <a:ext cx="10201" cy="10201"/>
            </a:xfrm>
            <a:custGeom>
              <a:avLst/>
              <a:gdLst/>
              <a:ahLst/>
              <a:cxnLst/>
              <a:rect l="l" t="t" r="r" b="b"/>
              <a:pathLst>
                <a:path w="322" h="322" extrusionOk="0">
                  <a:moveTo>
                    <a:pt x="155" y="1"/>
                  </a:moveTo>
                  <a:cubicBezTo>
                    <a:pt x="72" y="1"/>
                    <a:pt x="0" y="72"/>
                    <a:pt x="0" y="155"/>
                  </a:cubicBezTo>
                  <a:cubicBezTo>
                    <a:pt x="0" y="251"/>
                    <a:pt x="72" y="322"/>
                    <a:pt x="155" y="322"/>
                  </a:cubicBezTo>
                  <a:cubicBezTo>
                    <a:pt x="250" y="322"/>
                    <a:pt x="322" y="251"/>
                    <a:pt x="322" y="155"/>
                  </a:cubicBezTo>
                  <a:cubicBezTo>
                    <a:pt x="322" y="72"/>
                    <a:pt x="250" y="1"/>
                    <a:pt x="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2"/>
            <p:cNvSpPr/>
            <p:nvPr/>
          </p:nvSpPr>
          <p:spPr>
            <a:xfrm>
              <a:off x="5031281" y="3184734"/>
              <a:ext cx="10201" cy="10613"/>
            </a:xfrm>
            <a:custGeom>
              <a:avLst/>
              <a:gdLst/>
              <a:ahLst/>
              <a:cxnLst/>
              <a:rect l="l" t="t" r="r" b="b"/>
              <a:pathLst>
                <a:path w="322" h="335" extrusionOk="0">
                  <a:moveTo>
                    <a:pt x="155" y="1"/>
                  </a:moveTo>
                  <a:cubicBezTo>
                    <a:pt x="72" y="1"/>
                    <a:pt x="0" y="84"/>
                    <a:pt x="0" y="167"/>
                  </a:cubicBezTo>
                  <a:cubicBezTo>
                    <a:pt x="0" y="263"/>
                    <a:pt x="72" y="334"/>
                    <a:pt x="155" y="334"/>
                  </a:cubicBezTo>
                  <a:cubicBezTo>
                    <a:pt x="250" y="334"/>
                    <a:pt x="322" y="263"/>
                    <a:pt x="322" y="167"/>
                  </a:cubicBezTo>
                  <a:cubicBezTo>
                    <a:pt x="322" y="84"/>
                    <a:pt x="250" y="1"/>
                    <a:pt x="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2"/>
            <p:cNvSpPr/>
            <p:nvPr/>
          </p:nvSpPr>
          <p:spPr>
            <a:xfrm>
              <a:off x="4998841" y="2995763"/>
              <a:ext cx="10201" cy="15492"/>
            </a:xfrm>
            <a:custGeom>
              <a:avLst/>
              <a:gdLst/>
              <a:ahLst/>
              <a:cxnLst/>
              <a:rect l="l" t="t" r="r" b="b"/>
              <a:pathLst>
                <a:path w="322" h="489" extrusionOk="0">
                  <a:moveTo>
                    <a:pt x="155" y="1"/>
                  </a:moveTo>
                  <a:cubicBezTo>
                    <a:pt x="72" y="1"/>
                    <a:pt x="0" y="72"/>
                    <a:pt x="0" y="167"/>
                  </a:cubicBezTo>
                  <a:lnTo>
                    <a:pt x="0" y="334"/>
                  </a:lnTo>
                  <a:cubicBezTo>
                    <a:pt x="0" y="417"/>
                    <a:pt x="72" y="489"/>
                    <a:pt x="155" y="489"/>
                  </a:cubicBezTo>
                  <a:cubicBezTo>
                    <a:pt x="250" y="489"/>
                    <a:pt x="322" y="417"/>
                    <a:pt x="322" y="334"/>
                  </a:cubicBezTo>
                  <a:lnTo>
                    <a:pt x="322" y="167"/>
                  </a:lnTo>
                  <a:cubicBezTo>
                    <a:pt x="322" y="72"/>
                    <a:pt x="250" y="1"/>
                    <a:pt x="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2"/>
            <p:cNvSpPr/>
            <p:nvPr/>
          </p:nvSpPr>
          <p:spPr>
            <a:xfrm>
              <a:off x="5063721" y="2995763"/>
              <a:ext cx="10201" cy="15492"/>
            </a:xfrm>
            <a:custGeom>
              <a:avLst/>
              <a:gdLst/>
              <a:ahLst/>
              <a:cxnLst/>
              <a:rect l="l" t="t" r="r" b="b"/>
              <a:pathLst>
                <a:path w="322" h="489" extrusionOk="0">
                  <a:moveTo>
                    <a:pt x="167" y="1"/>
                  </a:moveTo>
                  <a:cubicBezTo>
                    <a:pt x="71" y="1"/>
                    <a:pt x="0" y="72"/>
                    <a:pt x="0" y="167"/>
                  </a:cubicBezTo>
                  <a:lnTo>
                    <a:pt x="0" y="334"/>
                  </a:lnTo>
                  <a:cubicBezTo>
                    <a:pt x="0" y="417"/>
                    <a:pt x="71" y="489"/>
                    <a:pt x="167" y="489"/>
                  </a:cubicBezTo>
                  <a:cubicBezTo>
                    <a:pt x="250" y="489"/>
                    <a:pt x="322" y="417"/>
                    <a:pt x="322" y="334"/>
                  </a:cubicBezTo>
                  <a:lnTo>
                    <a:pt x="322" y="167"/>
                  </a:lnTo>
                  <a:cubicBezTo>
                    <a:pt x="322" y="72"/>
                    <a:pt x="250"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2"/>
            <p:cNvSpPr/>
            <p:nvPr/>
          </p:nvSpPr>
          <p:spPr>
            <a:xfrm>
              <a:off x="4993550" y="2979163"/>
              <a:ext cx="21162" cy="10613"/>
            </a:xfrm>
            <a:custGeom>
              <a:avLst/>
              <a:gdLst/>
              <a:ahLst/>
              <a:cxnLst/>
              <a:rect l="l" t="t" r="r" b="b"/>
              <a:pathLst>
                <a:path w="668" h="335" extrusionOk="0">
                  <a:moveTo>
                    <a:pt x="167" y="1"/>
                  </a:moveTo>
                  <a:cubicBezTo>
                    <a:pt x="72" y="1"/>
                    <a:pt x="0" y="84"/>
                    <a:pt x="0" y="167"/>
                  </a:cubicBezTo>
                  <a:cubicBezTo>
                    <a:pt x="0" y="263"/>
                    <a:pt x="72" y="334"/>
                    <a:pt x="167" y="334"/>
                  </a:cubicBezTo>
                  <a:lnTo>
                    <a:pt x="501" y="334"/>
                  </a:lnTo>
                  <a:cubicBezTo>
                    <a:pt x="596" y="334"/>
                    <a:pt x="667" y="263"/>
                    <a:pt x="667" y="167"/>
                  </a:cubicBezTo>
                  <a:cubicBezTo>
                    <a:pt x="655" y="84"/>
                    <a:pt x="584"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2"/>
            <p:cNvSpPr/>
            <p:nvPr/>
          </p:nvSpPr>
          <p:spPr>
            <a:xfrm>
              <a:off x="5058051" y="2979163"/>
              <a:ext cx="21162" cy="10613"/>
            </a:xfrm>
            <a:custGeom>
              <a:avLst/>
              <a:gdLst/>
              <a:ahLst/>
              <a:cxnLst/>
              <a:rect l="l" t="t" r="r" b="b"/>
              <a:pathLst>
                <a:path w="668" h="335" extrusionOk="0">
                  <a:moveTo>
                    <a:pt x="167" y="1"/>
                  </a:moveTo>
                  <a:cubicBezTo>
                    <a:pt x="72" y="1"/>
                    <a:pt x="0" y="84"/>
                    <a:pt x="0" y="167"/>
                  </a:cubicBezTo>
                  <a:cubicBezTo>
                    <a:pt x="0" y="263"/>
                    <a:pt x="72" y="334"/>
                    <a:pt x="167" y="334"/>
                  </a:cubicBezTo>
                  <a:lnTo>
                    <a:pt x="501" y="334"/>
                  </a:lnTo>
                  <a:cubicBezTo>
                    <a:pt x="596" y="334"/>
                    <a:pt x="667" y="263"/>
                    <a:pt x="667" y="167"/>
                  </a:cubicBezTo>
                  <a:cubicBezTo>
                    <a:pt x="667" y="84"/>
                    <a:pt x="596"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2"/>
            <p:cNvSpPr/>
            <p:nvPr/>
          </p:nvSpPr>
          <p:spPr>
            <a:xfrm>
              <a:off x="5007141" y="3025574"/>
              <a:ext cx="58481" cy="32092"/>
            </a:xfrm>
            <a:custGeom>
              <a:avLst/>
              <a:gdLst/>
              <a:ahLst/>
              <a:cxnLst/>
              <a:rect l="l" t="t" r="r" b="b"/>
              <a:pathLst>
                <a:path w="1846" h="1013" extrusionOk="0">
                  <a:moveTo>
                    <a:pt x="1500" y="322"/>
                  </a:moveTo>
                  <a:cubicBezTo>
                    <a:pt x="1429" y="536"/>
                    <a:pt x="1191" y="679"/>
                    <a:pt x="917" y="679"/>
                  </a:cubicBezTo>
                  <a:cubicBezTo>
                    <a:pt x="655" y="679"/>
                    <a:pt x="417" y="536"/>
                    <a:pt x="345" y="322"/>
                  </a:cubicBezTo>
                  <a:close/>
                  <a:moveTo>
                    <a:pt x="167" y="0"/>
                  </a:moveTo>
                  <a:cubicBezTo>
                    <a:pt x="72" y="0"/>
                    <a:pt x="0" y="72"/>
                    <a:pt x="0" y="167"/>
                  </a:cubicBezTo>
                  <a:cubicBezTo>
                    <a:pt x="0" y="619"/>
                    <a:pt x="417" y="1012"/>
                    <a:pt x="929" y="1012"/>
                  </a:cubicBezTo>
                  <a:cubicBezTo>
                    <a:pt x="1429" y="1012"/>
                    <a:pt x="1846" y="643"/>
                    <a:pt x="1846" y="167"/>
                  </a:cubicBezTo>
                  <a:cubicBezTo>
                    <a:pt x="1846" y="72"/>
                    <a:pt x="1786" y="0"/>
                    <a:pt x="17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80"/>
        <p:cNvGrpSpPr/>
        <p:nvPr/>
      </p:nvGrpSpPr>
      <p:grpSpPr>
        <a:xfrm>
          <a:off x="0" y="0"/>
          <a:ext cx="0" cy="0"/>
          <a:chOff x="0" y="0"/>
          <a:chExt cx="0" cy="0"/>
        </a:xfrm>
      </p:grpSpPr>
      <p:sp>
        <p:nvSpPr>
          <p:cNvPr id="1081" name="Google Shape;1081;p37"/>
          <p:cNvSpPr txBox="1">
            <a:spLocks noGrp="1"/>
          </p:cNvSpPr>
          <p:nvPr>
            <p:ph type="title"/>
          </p:nvPr>
        </p:nvSpPr>
        <p:spPr>
          <a:xfrm>
            <a:off x="2037000" y="1496400"/>
            <a:ext cx="5070000" cy="215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 </a:t>
            </a:r>
            <a:r>
              <a:rPr lang="en" dirty="0">
                <a:solidFill>
                  <a:schemeClr val="accent3"/>
                </a:solidFill>
              </a:rPr>
              <a:t>YOU!</a:t>
            </a:r>
            <a:endParaRPr dirty="0">
              <a:solidFill>
                <a:schemeClr val="accent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26"/>
          <p:cNvSpPr txBox="1">
            <a:spLocks noGrp="1"/>
          </p:cNvSpPr>
          <p:nvPr>
            <p:ph type="body" idx="1"/>
          </p:nvPr>
        </p:nvSpPr>
        <p:spPr>
          <a:xfrm>
            <a:off x="292575" y="1075717"/>
            <a:ext cx="7866900" cy="3786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dirty="0"/>
              <a:t>Pneumonia is an infection that inflames the air sacs in one or both lungs.</a:t>
            </a:r>
          </a:p>
          <a:p>
            <a:pPr marL="0" lvl="0" indent="0" algn="l" rtl="0">
              <a:lnSpc>
                <a:spcPct val="100000"/>
              </a:lnSpc>
              <a:spcBef>
                <a:spcPts val="0"/>
              </a:spcBef>
              <a:spcAft>
                <a:spcPts val="0"/>
              </a:spcAft>
              <a:buNone/>
            </a:pPr>
            <a:endParaRPr lang="en-US" dirty="0"/>
          </a:p>
          <a:p>
            <a:pPr marL="0" lvl="0" indent="0" algn="l" rtl="0">
              <a:lnSpc>
                <a:spcPct val="100000"/>
              </a:lnSpc>
              <a:spcBef>
                <a:spcPts val="0"/>
              </a:spcBef>
              <a:spcAft>
                <a:spcPts val="0"/>
              </a:spcAft>
              <a:buNone/>
            </a:pPr>
            <a:r>
              <a:rPr lang="en-US" dirty="0"/>
              <a:t>The air sacs fill with fluid or pus and appear as ‘opacities’ on chest x-rays.</a:t>
            </a:r>
          </a:p>
          <a:p>
            <a:pPr marL="0" lvl="0" indent="0" algn="l" rtl="0">
              <a:lnSpc>
                <a:spcPct val="100000"/>
              </a:lnSpc>
              <a:spcBef>
                <a:spcPts val="0"/>
              </a:spcBef>
              <a:spcAft>
                <a:spcPts val="0"/>
              </a:spcAft>
              <a:buNone/>
            </a:pPr>
            <a:endParaRPr lang="en-US" dirty="0"/>
          </a:p>
          <a:p>
            <a:pPr marL="0" lvl="0" indent="0" algn="l" rtl="0">
              <a:lnSpc>
                <a:spcPct val="100000"/>
              </a:lnSpc>
              <a:spcBef>
                <a:spcPts val="0"/>
              </a:spcBef>
              <a:spcAft>
                <a:spcPts val="0"/>
              </a:spcAft>
              <a:buNone/>
            </a:pPr>
            <a:r>
              <a:rPr lang="en-US" dirty="0"/>
              <a:t>For this reason, chest x-rays are normally given to patients who present with difficulty in breathing or other signs and symptoms of pneumonia.</a:t>
            </a:r>
          </a:p>
          <a:p>
            <a:pPr marL="0" lvl="0" indent="0" algn="l" rtl="0">
              <a:lnSpc>
                <a:spcPct val="100000"/>
              </a:lnSpc>
              <a:spcBef>
                <a:spcPts val="0"/>
              </a:spcBef>
              <a:spcAft>
                <a:spcPts val="0"/>
              </a:spcAft>
              <a:buNone/>
            </a:pPr>
            <a:endParaRPr lang="en-US" dirty="0"/>
          </a:p>
          <a:p>
            <a:pPr marL="0" lvl="0" indent="0" algn="l" rtl="0">
              <a:lnSpc>
                <a:spcPct val="100000"/>
              </a:lnSpc>
              <a:spcBef>
                <a:spcPts val="0"/>
              </a:spcBef>
              <a:spcAft>
                <a:spcPts val="0"/>
              </a:spcAft>
              <a:buNone/>
            </a:pPr>
            <a:r>
              <a:rPr lang="en-US" dirty="0"/>
              <a:t>Interpretation of the radiographs is variable and examiner dependent. </a:t>
            </a:r>
          </a:p>
          <a:p>
            <a:pPr marL="0" lvl="0" indent="0" algn="l" rtl="0">
              <a:lnSpc>
                <a:spcPct val="100000"/>
              </a:lnSpc>
              <a:spcBef>
                <a:spcPts val="0"/>
              </a:spcBef>
              <a:spcAft>
                <a:spcPts val="0"/>
              </a:spcAft>
              <a:buNone/>
            </a:pPr>
            <a:endParaRPr lang="en-US" dirty="0"/>
          </a:p>
          <a:p>
            <a:pPr marL="0" lvl="0" indent="0" algn="l" rtl="0">
              <a:lnSpc>
                <a:spcPct val="100000"/>
              </a:lnSpc>
              <a:spcBef>
                <a:spcPts val="0"/>
              </a:spcBef>
              <a:spcAft>
                <a:spcPts val="0"/>
              </a:spcAft>
              <a:buNone/>
            </a:pPr>
            <a:r>
              <a:rPr lang="en-US" dirty="0"/>
              <a:t>To increase the sensitivity, specificity and turn-over time of the examination, we have used deep learning algorithm that significantly improves the detection of pneumonia in chest radiographs.</a:t>
            </a:r>
          </a:p>
          <a:p>
            <a:pPr marL="0" lvl="0" indent="0" algn="l" rtl="0">
              <a:lnSpc>
                <a:spcPct val="100000"/>
              </a:lnSpc>
              <a:spcBef>
                <a:spcPts val="1600"/>
              </a:spcBef>
              <a:spcAft>
                <a:spcPts val="1600"/>
              </a:spcAft>
              <a:buNone/>
            </a:pPr>
            <a:endParaRPr dirty="0"/>
          </a:p>
        </p:txBody>
      </p:sp>
      <p:sp>
        <p:nvSpPr>
          <p:cNvPr id="467" name="Google Shape;467;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Business Overview</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28"/>
          <p:cNvSpPr txBox="1">
            <a:spLocks noGrp="1"/>
          </p:cNvSpPr>
          <p:nvPr>
            <p:ph type="body" idx="1"/>
          </p:nvPr>
        </p:nvSpPr>
        <p:spPr>
          <a:xfrm>
            <a:off x="618825" y="950442"/>
            <a:ext cx="3534300" cy="281883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Current healthcare workers’ strike has crippled operations at the radiology department in Kenyatta National Hospital due to shortage of staff. </a:t>
            </a:r>
          </a:p>
          <a:p>
            <a:pPr marL="0" lvl="0" indent="0" algn="l" rtl="0">
              <a:spcBef>
                <a:spcPts val="0"/>
              </a:spcBef>
              <a:spcAft>
                <a:spcPts val="0"/>
              </a:spcAft>
              <a:buNone/>
            </a:pPr>
            <a:r>
              <a:rPr lang="en-US" dirty="0"/>
              <a:t>The hospital also struggles with timely and accurate diagnosis limited by high patient volumes.</a:t>
            </a:r>
            <a:endParaRPr dirty="0"/>
          </a:p>
        </p:txBody>
      </p:sp>
      <p:sp>
        <p:nvSpPr>
          <p:cNvPr id="508" name="Google Shape;508;p28"/>
          <p:cNvSpPr txBox="1">
            <a:spLocks noGrp="1"/>
          </p:cNvSpPr>
          <p:nvPr>
            <p:ph type="ctrTitle"/>
          </p:nvPr>
        </p:nvSpPr>
        <p:spPr>
          <a:xfrm>
            <a:off x="409387" y="372642"/>
            <a:ext cx="3953175"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PROBLEM STATEMENT</a:t>
            </a:r>
            <a:endParaRPr dirty="0"/>
          </a:p>
        </p:txBody>
      </p:sp>
      <p:grpSp>
        <p:nvGrpSpPr>
          <p:cNvPr id="509" name="Google Shape;509;p28"/>
          <p:cNvGrpSpPr/>
          <p:nvPr/>
        </p:nvGrpSpPr>
        <p:grpSpPr>
          <a:xfrm>
            <a:off x="4834661" y="989482"/>
            <a:ext cx="2851442" cy="3213988"/>
            <a:chOff x="2501950" y="1507050"/>
            <a:chExt cx="2392350" cy="2696525"/>
          </a:xfrm>
        </p:grpSpPr>
        <p:sp>
          <p:nvSpPr>
            <p:cNvPr id="510" name="Google Shape;510;p28"/>
            <p:cNvSpPr/>
            <p:nvPr/>
          </p:nvSpPr>
          <p:spPr>
            <a:xfrm>
              <a:off x="4032450" y="3778325"/>
              <a:ext cx="0" cy="25"/>
            </a:xfrm>
            <a:custGeom>
              <a:avLst/>
              <a:gdLst/>
              <a:ahLst/>
              <a:cxnLst/>
              <a:rect l="l" t="t" r="r" b="b"/>
              <a:pathLst>
                <a:path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8"/>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8"/>
            <p:cNvSpPr/>
            <p:nvPr/>
          </p:nvSpPr>
          <p:spPr>
            <a:xfrm>
              <a:off x="2810050" y="1616325"/>
              <a:ext cx="1994650" cy="2478000"/>
            </a:xfrm>
            <a:custGeom>
              <a:avLst/>
              <a:gdLst/>
              <a:ahLst/>
              <a:cxnLst/>
              <a:rect l="l" t="t" r="r" b="b"/>
              <a:pathLst>
                <a:path w="79786" h="99120" extrusionOk="0">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8"/>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8"/>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8"/>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8"/>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8"/>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8"/>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8"/>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8"/>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8"/>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8"/>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8"/>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8"/>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8"/>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8"/>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8"/>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8"/>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9" name="Google Shape;529;p28"/>
          <p:cNvGrpSpPr/>
          <p:nvPr/>
        </p:nvGrpSpPr>
        <p:grpSpPr>
          <a:xfrm>
            <a:off x="7686104" y="-476250"/>
            <a:ext cx="2291257" cy="2922300"/>
            <a:chOff x="4882900" y="-64350"/>
            <a:chExt cx="2493750" cy="2922300"/>
          </a:xfrm>
        </p:grpSpPr>
        <p:sp>
          <p:nvSpPr>
            <p:cNvPr id="530" name="Google Shape;530;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 name="Google Shape;535;p28"/>
          <p:cNvGrpSpPr/>
          <p:nvPr/>
        </p:nvGrpSpPr>
        <p:grpSpPr>
          <a:xfrm>
            <a:off x="5599242" y="1368971"/>
            <a:ext cx="1541751" cy="2455003"/>
            <a:chOff x="2160750" y="237575"/>
            <a:chExt cx="3253325" cy="5180425"/>
          </a:xfrm>
        </p:grpSpPr>
        <p:sp>
          <p:nvSpPr>
            <p:cNvPr id="536" name="Google Shape;536;p28"/>
            <p:cNvSpPr/>
            <p:nvPr/>
          </p:nvSpPr>
          <p:spPr>
            <a:xfrm>
              <a:off x="3341025" y="1584075"/>
              <a:ext cx="870850" cy="1801975"/>
            </a:xfrm>
            <a:custGeom>
              <a:avLst/>
              <a:gdLst/>
              <a:ahLst/>
              <a:cxnLst/>
              <a:rect l="l" t="t" r="r" b="b"/>
              <a:pathLst>
                <a:path w="34834" h="72079" extrusionOk="0">
                  <a:moveTo>
                    <a:pt x="17417" y="1"/>
                  </a:moveTo>
                  <a:cubicBezTo>
                    <a:pt x="7942" y="1"/>
                    <a:pt x="219" y="7559"/>
                    <a:pt x="0" y="17089"/>
                  </a:cubicBezTo>
                  <a:lnTo>
                    <a:pt x="0" y="71202"/>
                  </a:lnTo>
                  <a:cubicBezTo>
                    <a:pt x="0" y="71777"/>
                    <a:pt x="439" y="72065"/>
                    <a:pt x="877" y="72065"/>
                  </a:cubicBezTo>
                  <a:cubicBezTo>
                    <a:pt x="1315" y="72065"/>
                    <a:pt x="1753" y="71777"/>
                    <a:pt x="1753" y="71202"/>
                  </a:cubicBezTo>
                  <a:lnTo>
                    <a:pt x="1753" y="17089"/>
                  </a:lnTo>
                  <a:cubicBezTo>
                    <a:pt x="1589" y="8271"/>
                    <a:pt x="8654" y="1096"/>
                    <a:pt x="17417" y="1096"/>
                  </a:cubicBezTo>
                  <a:cubicBezTo>
                    <a:pt x="26180" y="1096"/>
                    <a:pt x="33246" y="8271"/>
                    <a:pt x="33081" y="17089"/>
                  </a:cubicBezTo>
                  <a:lnTo>
                    <a:pt x="33081" y="71202"/>
                  </a:lnTo>
                  <a:cubicBezTo>
                    <a:pt x="33081" y="71695"/>
                    <a:pt x="33465" y="72078"/>
                    <a:pt x="33958" y="72078"/>
                  </a:cubicBezTo>
                  <a:cubicBezTo>
                    <a:pt x="34451" y="72078"/>
                    <a:pt x="34834" y="71695"/>
                    <a:pt x="34834" y="71202"/>
                  </a:cubicBezTo>
                  <a:lnTo>
                    <a:pt x="34834" y="17089"/>
                  </a:lnTo>
                  <a:cubicBezTo>
                    <a:pt x="34670" y="7559"/>
                    <a:pt x="26892" y="1"/>
                    <a:pt x="174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8"/>
            <p:cNvSpPr/>
            <p:nvPr/>
          </p:nvSpPr>
          <p:spPr>
            <a:xfrm>
              <a:off x="3760000" y="2060575"/>
              <a:ext cx="47950" cy="948925"/>
            </a:xfrm>
            <a:custGeom>
              <a:avLst/>
              <a:gdLst/>
              <a:ahLst/>
              <a:cxnLst/>
              <a:rect l="l" t="t" r="r" b="b"/>
              <a:pathLst>
                <a:path w="1918" h="37957" extrusionOk="0">
                  <a:moveTo>
                    <a:pt x="959" y="1"/>
                  </a:moveTo>
                  <a:cubicBezTo>
                    <a:pt x="480" y="1"/>
                    <a:pt x="1" y="329"/>
                    <a:pt x="56" y="987"/>
                  </a:cubicBezTo>
                  <a:lnTo>
                    <a:pt x="56" y="37025"/>
                  </a:lnTo>
                  <a:cubicBezTo>
                    <a:pt x="56" y="37518"/>
                    <a:pt x="494" y="37956"/>
                    <a:pt x="987" y="37956"/>
                  </a:cubicBezTo>
                  <a:cubicBezTo>
                    <a:pt x="1480" y="37956"/>
                    <a:pt x="1863" y="37518"/>
                    <a:pt x="1863" y="37025"/>
                  </a:cubicBezTo>
                  <a:lnTo>
                    <a:pt x="1863" y="987"/>
                  </a:lnTo>
                  <a:cubicBezTo>
                    <a:pt x="1918" y="329"/>
                    <a:pt x="1439" y="1"/>
                    <a:pt x="9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8"/>
            <p:cNvSpPr/>
            <p:nvPr/>
          </p:nvSpPr>
          <p:spPr>
            <a:xfrm>
              <a:off x="3150700" y="1358150"/>
              <a:ext cx="1273425" cy="2019675"/>
            </a:xfrm>
            <a:custGeom>
              <a:avLst/>
              <a:gdLst/>
              <a:ahLst/>
              <a:cxnLst/>
              <a:rect l="l" t="t" r="r" b="b"/>
              <a:pathLst>
                <a:path w="50937" h="80787" extrusionOk="0">
                  <a:moveTo>
                    <a:pt x="25468" y="1"/>
                  </a:moveTo>
                  <a:cubicBezTo>
                    <a:pt x="11393" y="1"/>
                    <a:pt x="0" y="11557"/>
                    <a:pt x="220" y="25633"/>
                  </a:cubicBezTo>
                  <a:cubicBezTo>
                    <a:pt x="274" y="26181"/>
                    <a:pt x="685" y="26455"/>
                    <a:pt x="1096" y="26455"/>
                  </a:cubicBezTo>
                  <a:cubicBezTo>
                    <a:pt x="1507" y="26455"/>
                    <a:pt x="1917" y="26181"/>
                    <a:pt x="1972" y="25633"/>
                  </a:cubicBezTo>
                  <a:cubicBezTo>
                    <a:pt x="1753" y="12543"/>
                    <a:pt x="12324" y="1753"/>
                    <a:pt x="25468" y="1753"/>
                  </a:cubicBezTo>
                  <a:cubicBezTo>
                    <a:pt x="38613" y="1753"/>
                    <a:pt x="49184" y="12543"/>
                    <a:pt x="48964" y="25633"/>
                  </a:cubicBezTo>
                  <a:lnTo>
                    <a:pt x="48964" y="79910"/>
                  </a:lnTo>
                  <a:cubicBezTo>
                    <a:pt x="48964" y="80403"/>
                    <a:pt x="49348" y="80787"/>
                    <a:pt x="49841" y="80787"/>
                  </a:cubicBezTo>
                  <a:cubicBezTo>
                    <a:pt x="50334" y="80787"/>
                    <a:pt x="50717" y="80403"/>
                    <a:pt x="50717" y="79910"/>
                  </a:cubicBezTo>
                  <a:lnTo>
                    <a:pt x="50717" y="25633"/>
                  </a:lnTo>
                  <a:cubicBezTo>
                    <a:pt x="50936" y="11557"/>
                    <a:pt x="39544" y="1"/>
                    <a:pt x="254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8"/>
            <p:cNvSpPr/>
            <p:nvPr/>
          </p:nvSpPr>
          <p:spPr>
            <a:xfrm>
              <a:off x="2352425" y="1196575"/>
              <a:ext cx="2282550" cy="3382075"/>
            </a:xfrm>
            <a:custGeom>
              <a:avLst/>
              <a:gdLst/>
              <a:ahLst/>
              <a:cxnLst/>
              <a:rect l="l" t="t" r="r" b="b"/>
              <a:pathLst>
                <a:path w="91302" h="135283" extrusionOk="0">
                  <a:moveTo>
                    <a:pt x="57345" y="1"/>
                  </a:moveTo>
                  <a:cubicBezTo>
                    <a:pt x="38887" y="1"/>
                    <a:pt x="23771" y="14898"/>
                    <a:pt x="23552" y="33411"/>
                  </a:cubicBezTo>
                  <a:lnTo>
                    <a:pt x="23552" y="58660"/>
                  </a:lnTo>
                  <a:cubicBezTo>
                    <a:pt x="23497" y="58714"/>
                    <a:pt x="23497" y="58824"/>
                    <a:pt x="23552" y="58879"/>
                  </a:cubicBezTo>
                  <a:lnTo>
                    <a:pt x="23552" y="84894"/>
                  </a:lnTo>
                  <a:cubicBezTo>
                    <a:pt x="23552" y="101654"/>
                    <a:pt x="16925" y="117756"/>
                    <a:pt x="5040" y="129532"/>
                  </a:cubicBezTo>
                  <a:cubicBezTo>
                    <a:pt x="3561" y="131011"/>
                    <a:pt x="2027" y="132380"/>
                    <a:pt x="439" y="133695"/>
                  </a:cubicBezTo>
                  <a:cubicBezTo>
                    <a:pt x="56" y="134023"/>
                    <a:pt x="1" y="134571"/>
                    <a:pt x="329" y="134954"/>
                  </a:cubicBezTo>
                  <a:cubicBezTo>
                    <a:pt x="494" y="135173"/>
                    <a:pt x="768" y="135283"/>
                    <a:pt x="987" y="135283"/>
                  </a:cubicBezTo>
                  <a:cubicBezTo>
                    <a:pt x="1206" y="135283"/>
                    <a:pt x="1425" y="135228"/>
                    <a:pt x="1589" y="135064"/>
                  </a:cubicBezTo>
                  <a:cubicBezTo>
                    <a:pt x="3177" y="133749"/>
                    <a:pt x="4766" y="132325"/>
                    <a:pt x="6244" y="130847"/>
                  </a:cubicBezTo>
                  <a:cubicBezTo>
                    <a:pt x="18184" y="118961"/>
                    <a:pt x="25030" y="102969"/>
                    <a:pt x="25304" y="86154"/>
                  </a:cubicBezTo>
                  <a:cubicBezTo>
                    <a:pt x="25304" y="85716"/>
                    <a:pt x="25304" y="85278"/>
                    <a:pt x="25304" y="84840"/>
                  </a:cubicBezTo>
                  <a:lnTo>
                    <a:pt x="25304" y="58824"/>
                  </a:lnTo>
                  <a:cubicBezTo>
                    <a:pt x="25359" y="58769"/>
                    <a:pt x="25304" y="58660"/>
                    <a:pt x="25304" y="58605"/>
                  </a:cubicBezTo>
                  <a:lnTo>
                    <a:pt x="25304" y="33411"/>
                  </a:lnTo>
                  <a:cubicBezTo>
                    <a:pt x="25304" y="15665"/>
                    <a:pt x="39654" y="1315"/>
                    <a:pt x="57399" y="1315"/>
                  </a:cubicBezTo>
                  <a:cubicBezTo>
                    <a:pt x="75145" y="1315"/>
                    <a:pt x="89494" y="15665"/>
                    <a:pt x="89494" y="33411"/>
                  </a:cubicBezTo>
                  <a:lnTo>
                    <a:pt x="89494" y="86209"/>
                  </a:lnTo>
                  <a:cubicBezTo>
                    <a:pt x="89440" y="86839"/>
                    <a:pt x="89905" y="87154"/>
                    <a:pt x="90371" y="87154"/>
                  </a:cubicBezTo>
                  <a:cubicBezTo>
                    <a:pt x="90836" y="87154"/>
                    <a:pt x="91302" y="86839"/>
                    <a:pt x="91247" y="86209"/>
                  </a:cubicBezTo>
                  <a:lnTo>
                    <a:pt x="91247" y="33411"/>
                  </a:lnTo>
                  <a:lnTo>
                    <a:pt x="91192" y="33411"/>
                  </a:lnTo>
                  <a:cubicBezTo>
                    <a:pt x="90918" y="14898"/>
                    <a:pt x="75857" y="1"/>
                    <a:pt x="573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8"/>
            <p:cNvSpPr/>
            <p:nvPr/>
          </p:nvSpPr>
          <p:spPr>
            <a:xfrm>
              <a:off x="4775975" y="2232425"/>
              <a:ext cx="43850" cy="1304225"/>
            </a:xfrm>
            <a:custGeom>
              <a:avLst/>
              <a:gdLst/>
              <a:ahLst/>
              <a:cxnLst/>
              <a:rect l="l" t="t" r="r" b="b"/>
              <a:pathLst>
                <a:path w="1754" h="52169" extrusionOk="0">
                  <a:moveTo>
                    <a:pt x="877" y="1"/>
                  </a:moveTo>
                  <a:cubicBezTo>
                    <a:pt x="439" y="1"/>
                    <a:pt x="1" y="302"/>
                    <a:pt x="1" y="904"/>
                  </a:cubicBezTo>
                  <a:lnTo>
                    <a:pt x="1" y="51293"/>
                  </a:lnTo>
                  <a:cubicBezTo>
                    <a:pt x="1" y="51786"/>
                    <a:pt x="384" y="52169"/>
                    <a:pt x="877" y="52169"/>
                  </a:cubicBezTo>
                  <a:cubicBezTo>
                    <a:pt x="1370" y="52169"/>
                    <a:pt x="1754" y="51786"/>
                    <a:pt x="1754" y="51293"/>
                  </a:cubicBezTo>
                  <a:lnTo>
                    <a:pt x="1754" y="904"/>
                  </a:lnTo>
                  <a:cubicBezTo>
                    <a:pt x="1754" y="302"/>
                    <a:pt x="131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8"/>
            <p:cNvSpPr/>
            <p:nvPr/>
          </p:nvSpPr>
          <p:spPr>
            <a:xfrm>
              <a:off x="3123775" y="942025"/>
              <a:ext cx="1615275" cy="648925"/>
            </a:xfrm>
            <a:custGeom>
              <a:avLst/>
              <a:gdLst/>
              <a:ahLst/>
              <a:cxnLst/>
              <a:rect l="l" t="t" r="r" b="b"/>
              <a:pathLst>
                <a:path w="64611" h="25957" extrusionOk="0">
                  <a:moveTo>
                    <a:pt x="26510" y="1"/>
                  </a:moveTo>
                  <a:cubicBezTo>
                    <a:pt x="17548" y="1"/>
                    <a:pt x="8463" y="2908"/>
                    <a:pt x="749" y="9088"/>
                  </a:cubicBezTo>
                  <a:cubicBezTo>
                    <a:pt x="1" y="9660"/>
                    <a:pt x="561" y="10656"/>
                    <a:pt x="1293" y="10656"/>
                  </a:cubicBezTo>
                  <a:cubicBezTo>
                    <a:pt x="1472" y="10656"/>
                    <a:pt x="1661" y="10597"/>
                    <a:pt x="1844" y="10457"/>
                  </a:cubicBezTo>
                  <a:cubicBezTo>
                    <a:pt x="9220" y="4536"/>
                    <a:pt x="17910" y="1750"/>
                    <a:pt x="26484" y="1750"/>
                  </a:cubicBezTo>
                  <a:cubicBezTo>
                    <a:pt x="41466" y="1750"/>
                    <a:pt x="56095" y="10256"/>
                    <a:pt x="62748" y="25409"/>
                  </a:cubicBezTo>
                  <a:cubicBezTo>
                    <a:pt x="62912" y="25738"/>
                    <a:pt x="63241" y="25902"/>
                    <a:pt x="63570" y="25957"/>
                  </a:cubicBezTo>
                  <a:cubicBezTo>
                    <a:pt x="63679" y="25957"/>
                    <a:pt x="63843" y="25902"/>
                    <a:pt x="63953" y="25847"/>
                  </a:cubicBezTo>
                  <a:cubicBezTo>
                    <a:pt x="64391" y="25683"/>
                    <a:pt x="64610" y="25135"/>
                    <a:pt x="64391" y="24697"/>
                  </a:cubicBezTo>
                  <a:cubicBezTo>
                    <a:pt x="57459" y="8881"/>
                    <a:pt x="42173" y="1"/>
                    <a:pt x="265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8"/>
            <p:cNvSpPr/>
            <p:nvPr/>
          </p:nvSpPr>
          <p:spPr>
            <a:xfrm>
              <a:off x="2753625" y="1951050"/>
              <a:ext cx="46575" cy="1088575"/>
            </a:xfrm>
            <a:custGeom>
              <a:avLst/>
              <a:gdLst/>
              <a:ahLst/>
              <a:cxnLst/>
              <a:rect l="l" t="t" r="r" b="b"/>
              <a:pathLst>
                <a:path w="1863" h="43543" extrusionOk="0">
                  <a:moveTo>
                    <a:pt x="931" y="0"/>
                  </a:moveTo>
                  <a:cubicBezTo>
                    <a:pt x="466" y="0"/>
                    <a:pt x="0" y="329"/>
                    <a:pt x="55" y="986"/>
                  </a:cubicBezTo>
                  <a:lnTo>
                    <a:pt x="55" y="42666"/>
                  </a:lnTo>
                  <a:cubicBezTo>
                    <a:pt x="55" y="43159"/>
                    <a:pt x="438" y="43542"/>
                    <a:pt x="931" y="43542"/>
                  </a:cubicBezTo>
                  <a:cubicBezTo>
                    <a:pt x="1424" y="43542"/>
                    <a:pt x="1808" y="43159"/>
                    <a:pt x="1808" y="42666"/>
                  </a:cubicBezTo>
                  <a:lnTo>
                    <a:pt x="1808" y="986"/>
                  </a:lnTo>
                  <a:cubicBezTo>
                    <a:pt x="1862" y="329"/>
                    <a:pt x="1397" y="0"/>
                    <a:pt x="9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8"/>
            <p:cNvSpPr/>
            <p:nvPr/>
          </p:nvSpPr>
          <p:spPr>
            <a:xfrm>
              <a:off x="2688525" y="477325"/>
              <a:ext cx="2531125" cy="3715200"/>
            </a:xfrm>
            <a:custGeom>
              <a:avLst/>
              <a:gdLst/>
              <a:ahLst/>
              <a:cxnLst/>
              <a:rect l="l" t="t" r="r" b="b"/>
              <a:pathLst>
                <a:path w="101245" h="148608" extrusionOk="0">
                  <a:moveTo>
                    <a:pt x="43983" y="0"/>
                  </a:moveTo>
                  <a:cubicBezTo>
                    <a:pt x="27622" y="0"/>
                    <a:pt x="11667" y="7019"/>
                    <a:pt x="578" y="19898"/>
                  </a:cubicBezTo>
                  <a:cubicBezTo>
                    <a:pt x="1" y="20599"/>
                    <a:pt x="602" y="21392"/>
                    <a:pt x="1285" y="21392"/>
                  </a:cubicBezTo>
                  <a:cubicBezTo>
                    <a:pt x="1510" y="21392"/>
                    <a:pt x="1744" y="21307"/>
                    <a:pt x="1947" y="21103"/>
                  </a:cubicBezTo>
                  <a:cubicBezTo>
                    <a:pt x="12685" y="8615"/>
                    <a:pt x="28147" y="1792"/>
                    <a:pt x="43998" y="1792"/>
                  </a:cubicBezTo>
                  <a:cubicBezTo>
                    <a:pt x="50462" y="1792"/>
                    <a:pt x="56990" y="2927"/>
                    <a:pt x="63289" y="5275"/>
                  </a:cubicBezTo>
                  <a:cubicBezTo>
                    <a:pt x="85033" y="13326"/>
                    <a:pt x="99437" y="34084"/>
                    <a:pt x="99437" y="57306"/>
                  </a:cubicBezTo>
                  <a:lnTo>
                    <a:pt x="99437" y="147677"/>
                  </a:lnTo>
                  <a:cubicBezTo>
                    <a:pt x="99437" y="148170"/>
                    <a:pt x="99820" y="148608"/>
                    <a:pt x="100313" y="148608"/>
                  </a:cubicBezTo>
                  <a:cubicBezTo>
                    <a:pt x="100806" y="148608"/>
                    <a:pt x="101244" y="148170"/>
                    <a:pt x="101244" y="147677"/>
                  </a:cubicBezTo>
                  <a:lnTo>
                    <a:pt x="101244" y="57306"/>
                  </a:lnTo>
                  <a:cubicBezTo>
                    <a:pt x="101244" y="33372"/>
                    <a:pt x="86347" y="11957"/>
                    <a:pt x="63891" y="3577"/>
                  </a:cubicBezTo>
                  <a:cubicBezTo>
                    <a:pt x="57389" y="1166"/>
                    <a:pt x="50652" y="0"/>
                    <a:pt x="439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8"/>
            <p:cNvSpPr/>
            <p:nvPr/>
          </p:nvSpPr>
          <p:spPr>
            <a:xfrm>
              <a:off x="2355175" y="1889425"/>
              <a:ext cx="45200" cy="2303100"/>
            </a:xfrm>
            <a:custGeom>
              <a:avLst/>
              <a:gdLst/>
              <a:ahLst/>
              <a:cxnLst/>
              <a:rect l="l" t="t" r="r" b="b"/>
              <a:pathLst>
                <a:path w="1808" h="92124" extrusionOk="0">
                  <a:moveTo>
                    <a:pt x="904" y="1"/>
                  </a:moveTo>
                  <a:cubicBezTo>
                    <a:pt x="480" y="1"/>
                    <a:pt x="55" y="274"/>
                    <a:pt x="0" y="822"/>
                  </a:cubicBezTo>
                  <a:lnTo>
                    <a:pt x="0" y="91193"/>
                  </a:lnTo>
                  <a:cubicBezTo>
                    <a:pt x="0" y="91686"/>
                    <a:pt x="438" y="92069"/>
                    <a:pt x="931" y="92124"/>
                  </a:cubicBezTo>
                  <a:cubicBezTo>
                    <a:pt x="1424" y="92124"/>
                    <a:pt x="1808" y="91686"/>
                    <a:pt x="1808" y="91193"/>
                  </a:cubicBezTo>
                  <a:lnTo>
                    <a:pt x="1808" y="822"/>
                  </a:lnTo>
                  <a:cubicBezTo>
                    <a:pt x="1753" y="274"/>
                    <a:pt x="1328" y="1"/>
                    <a:pt x="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8"/>
            <p:cNvSpPr/>
            <p:nvPr/>
          </p:nvSpPr>
          <p:spPr>
            <a:xfrm>
              <a:off x="2160750" y="1843225"/>
              <a:ext cx="45200" cy="1942650"/>
            </a:xfrm>
            <a:custGeom>
              <a:avLst/>
              <a:gdLst/>
              <a:ahLst/>
              <a:cxnLst/>
              <a:rect l="l" t="t" r="r" b="b"/>
              <a:pathLst>
                <a:path w="1808" h="77706" extrusionOk="0">
                  <a:moveTo>
                    <a:pt x="904" y="0"/>
                  </a:moveTo>
                  <a:cubicBezTo>
                    <a:pt x="479" y="0"/>
                    <a:pt x="55" y="288"/>
                    <a:pt x="0" y="863"/>
                  </a:cubicBezTo>
                  <a:lnTo>
                    <a:pt x="0" y="76829"/>
                  </a:lnTo>
                  <a:cubicBezTo>
                    <a:pt x="0" y="77322"/>
                    <a:pt x="383" y="77705"/>
                    <a:pt x="931" y="77705"/>
                  </a:cubicBezTo>
                  <a:cubicBezTo>
                    <a:pt x="1369" y="77705"/>
                    <a:pt x="1807" y="77322"/>
                    <a:pt x="1807" y="76829"/>
                  </a:cubicBezTo>
                  <a:lnTo>
                    <a:pt x="1807" y="863"/>
                  </a:lnTo>
                  <a:cubicBezTo>
                    <a:pt x="1753" y="288"/>
                    <a:pt x="1328" y="0"/>
                    <a:pt x="9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8"/>
            <p:cNvSpPr/>
            <p:nvPr/>
          </p:nvSpPr>
          <p:spPr>
            <a:xfrm>
              <a:off x="2531800" y="237575"/>
              <a:ext cx="2238125" cy="619475"/>
            </a:xfrm>
            <a:custGeom>
              <a:avLst/>
              <a:gdLst/>
              <a:ahLst/>
              <a:cxnLst/>
              <a:rect l="l" t="t" r="r" b="b"/>
              <a:pathLst>
                <a:path w="89525" h="24779" extrusionOk="0">
                  <a:moveTo>
                    <a:pt x="50205" y="0"/>
                  </a:moveTo>
                  <a:cubicBezTo>
                    <a:pt x="31571" y="0"/>
                    <a:pt x="13128" y="7985"/>
                    <a:pt x="329" y="23299"/>
                  </a:cubicBezTo>
                  <a:cubicBezTo>
                    <a:pt x="1" y="23683"/>
                    <a:pt x="55" y="24285"/>
                    <a:pt x="439" y="24559"/>
                  </a:cubicBezTo>
                  <a:cubicBezTo>
                    <a:pt x="603" y="24723"/>
                    <a:pt x="822" y="24778"/>
                    <a:pt x="1041" y="24778"/>
                  </a:cubicBezTo>
                  <a:cubicBezTo>
                    <a:pt x="1260" y="24778"/>
                    <a:pt x="1534" y="24668"/>
                    <a:pt x="1698" y="24504"/>
                  </a:cubicBezTo>
                  <a:cubicBezTo>
                    <a:pt x="14191" y="9590"/>
                    <a:pt x="32153" y="1815"/>
                    <a:pt x="50288" y="1815"/>
                  </a:cubicBezTo>
                  <a:cubicBezTo>
                    <a:pt x="63320" y="1815"/>
                    <a:pt x="76442" y="5830"/>
                    <a:pt x="87687" y="14098"/>
                  </a:cubicBezTo>
                  <a:cubicBezTo>
                    <a:pt x="87865" y="14234"/>
                    <a:pt x="88048" y="14292"/>
                    <a:pt x="88223" y="14292"/>
                  </a:cubicBezTo>
                  <a:cubicBezTo>
                    <a:pt x="88960" y="14292"/>
                    <a:pt x="89525" y="13250"/>
                    <a:pt x="88727" y="12674"/>
                  </a:cubicBezTo>
                  <a:cubicBezTo>
                    <a:pt x="77147" y="4143"/>
                    <a:pt x="63626" y="0"/>
                    <a:pt x="502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8"/>
            <p:cNvSpPr/>
            <p:nvPr/>
          </p:nvSpPr>
          <p:spPr>
            <a:xfrm>
              <a:off x="4704025" y="549550"/>
              <a:ext cx="241775" cy="203425"/>
            </a:xfrm>
            <a:custGeom>
              <a:avLst/>
              <a:gdLst/>
              <a:ahLst/>
              <a:cxnLst/>
              <a:rect l="l" t="t" r="r" b="b"/>
              <a:pathLst>
                <a:path w="9671" h="8137" extrusionOk="0">
                  <a:moveTo>
                    <a:pt x="1303" y="1"/>
                  </a:moveTo>
                  <a:cubicBezTo>
                    <a:pt x="565" y="1"/>
                    <a:pt x="0" y="1043"/>
                    <a:pt x="798" y="1619"/>
                  </a:cubicBezTo>
                  <a:cubicBezTo>
                    <a:pt x="3372" y="3536"/>
                    <a:pt x="5782" y="5617"/>
                    <a:pt x="8082" y="7863"/>
                  </a:cubicBezTo>
                  <a:cubicBezTo>
                    <a:pt x="8246" y="8027"/>
                    <a:pt x="8465" y="8137"/>
                    <a:pt x="8685" y="8137"/>
                  </a:cubicBezTo>
                  <a:cubicBezTo>
                    <a:pt x="8958" y="8137"/>
                    <a:pt x="9177" y="8027"/>
                    <a:pt x="9342" y="7863"/>
                  </a:cubicBezTo>
                  <a:cubicBezTo>
                    <a:pt x="9670" y="7534"/>
                    <a:pt x="9670" y="6932"/>
                    <a:pt x="9342" y="6603"/>
                  </a:cubicBezTo>
                  <a:cubicBezTo>
                    <a:pt x="6987" y="4303"/>
                    <a:pt x="4522" y="2112"/>
                    <a:pt x="1838" y="195"/>
                  </a:cubicBezTo>
                  <a:cubicBezTo>
                    <a:pt x="1661" y="59"/>
                    <a:pt x="1477" y="1"/>
                    <a:pt x="13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8"/>
            <p:cNvSpPr/>
            <p:nvPr/>
          </p:nvSpPr>
          <p:spPr>
            <a:xfrm>
              <a:off x="5171700" y="1077775"/>
              <a:ext cx="242375" cy="1574350"/>
            </a:xfrm>
            <a:custGeom>
              <a:avLst/>
              <a:gdLst/>
              <a:ahLst/>
              <a:cxnLst/>
              <a:rect l="l" t="t" r="r" b="b"/>
              <a:pathLst>
                <a:path w="9695" h="62974" extrusionOk="0">
                  <a:moveTo>
                    <a:pt x="1014" y="1"/>
                  </a:moveTo>
                  <a:cubicBezTo>
                    <a:pt x="874" y="1"/>
                    <a:pt x="734" y="32"/>
                    <a:pt x="603" y="98"/>
                  </a:cubicBezTo>
                  <a:cubicBezTo>
                    <a:pt x="165" y="371"/>
                    <a:pt x="0" y="864"/>
                    <a:pt x="274" y="1357"/>
                  </a:cubicBezTo>
                  <a:cubicBezTo>
                    <a:pt x="5258" y="10559"/>
                    <a:pt x="7887" y="20910"/>
                    <a:pt x="7887" y="31481"/>
                  </a:cubicBezTo>
                  <a:lnTo>
                    <a:pt x="7887" y="62042"/>
                  </a:lnTo>
                  <a:cubicBezTo>
                    <a:pt x="7887" y="62535"/>
                    <a:pt x="8271" y="62974"/>
                    <a:pt x="8818" y="62974"/>
                  </a:cubicBezTo>
                  <a:cubicBezTo>
                    <a:pt x="9311" y="62974"/>
                    <a:pt x="9695" y="62535"/>
                    <a:pt x="9695" y="61988"/>
                  </a:cubicBezTo>
                  <a:lnTo>
                    <a:pt x="9695" y="31481"/>
                  </a:lnTo>
                  <a:cubicBezTo>
                    <a:pt x="9695" y="20636"/>
                    <a:pt x="7011" y="10011"/>
                    <a:pt x="1863" y="481"/>
                  </a:cubicBezTo>
                  <a:cubicBezTo>
                    <a:pt x="1670" y="174"/>
                    <a:pt x="1344" y="1"/>
                    <a:pt x="10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8"/>
            <p:cNvSpPr/>
            <p:nvPr/>
          </p:nvSpPr>
          <p:spPr>
            <a:xfrm>
              <a:off x="5168950" y="3860950"/>
              <a:ext cx="244500" cy="719075"/>
            </a:xfrm>
            <a:custGeom>
              <a:avLst/>
              <a:gdLst/>
              <a:ahLst/>
              <a:cxnLst/>
              <a:rect l="l" t="t" r="r" b="b"/>
              <a:pathLst>
                <a:path w="9780" h="28763" extrusionOk="0">
                  <a:moveTo>
                    <a:pt x="8808" y="1"/>
                  </a:moveTo>
                  <a:cubicBezTo>
                    <a:pt x="8350" y="1"/>
                    <a:pt x="7888" y="303"/>
                    <a:pt x="7888" y="940"/>
                  </a:cubicBezTo>
                  <a:cubicBezTo>
                    <a:pt x="7395" y="10196"/>
                    <a:pt x="4821" y="19287"/>
                    <a:pt x="329" y="27448"/>
                  </a:cubicBezTo>
                  <a:cubicBezTo>
                    <a:pt x="1" y="28051"/>
                    <a:pt x="439" y="28763"/>
                    <a:pt x="1096" y="28763"/>
                  </a:cubicBezTo>
                  <a:cubicBezTo>
                    <a:pt x="1425" y="28763"/>
                    <a:pt x="1753" y="28598"/>
                    <a:pt x="1918" y="28325"/>
                  </a:cubicBezTo>
                  <a:cubicBezTo>
                    <a:pt x="6518" y="19890"/>
                    <a:pt x="9147" y="10579"/>
                    <a:pt x="9695" y="994"/>
                  </a:cubicBezTo>
                  <a:cubicBezTo>
                    <a:pt x="9780" y="344"/>
                    <a:pt x="9296" y="1"/>
                    <a:pt x="88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8"/>
            <p:cNvSpPr/>
            <p:nvPr/>
          </p:nvSpPr>
          <p:spPr>
            <a:xfrm>
              <a:off x="3215550" y="5085250"/>
              <a:ext cx="1519175" cy="332750"/>
            </a:xfrm>
            <a:custGeom>
              <a:avLst/>
              <a:gdLst/>
              <a:ahLst/>
              <a:cxnLst/>
              <a:rect l="l" t="t" r="r" b="b"/>
              <a:pathLst>
                <a:path w="60767" h="13310" extrusionOk="0">
                  <a:moveTo>
                    <a:pt x="59424" y="0"/>
                  </a:moveTo>
                  <a:cubicBezTo>
                    <a:pt x="59260" y="0"/>
                    <a:pt x="59085" y="50"/>
                    <a:pt x="58913" y="165"/>
                  </a:cubicBezTo>
                  <a:cubicBezTo>
                    <a:pt x="48999" y="7121"/>
                    <a:pt x="37224" y="11064"/>
                    <a:pt x="25120" y="11448"/>
                  </a:cubicBezTo>
                  <a:cubicBezTo>
                    <a:pt x="24263" y="11484"/>
                    <a:pt x="23405" y="11503"/>
                    <a:pt x="22549" y="11503"/>
                  </a:cubicBezTo>
                  <a:cubicBezTo>
                    <a:pt x="15743" y="11503"/>
                    <a:pt x="8976" y="10351"/>
                    <a:pt x="2555" y="8162"/>
                  </a:cubicBezTo>
                  <a:lnTo>
                    <a:pt x="1569" y="7888"/>
                  </a:lnTo>
                  <a:cubicBezTo>
                    <a:pt x="1446" y="7838"/>
                    <a:pt x="1328" y="7816"/>
                    <a:pt x="1219" y="7816"/>
                  </a:cubicBezTo>
                  <a:cubicBezTo>
                    <a:pt x="360" y="7816"/>
                    <a:pt x="1" y="9197"/>
                    <a:pt x="1021" y="9586"/>
                  </a:cubicBezTo>
                  <a:lnTo>
                    <a:pt x="1952" y="9914"/>
                  </a:lnTo>
                  <a:cubicBezTo>
                    <a:pt x="5512" y="11119"/>
                    <a:pt x="9182" y="11995"/>
                    <a:pt x="12906" y="12543"/>
                  </a:cubicBezTo>
                  <a:cubicBezTo>
                    <a:pt x="16192" y="13036"/>
                    <a:pt x="19533" y="13310"/>
                    <a:pt x="22874" y="13310"/>
                  </a:cubicBezTo>
                  <a:cubicBezTo>
                    <a:pt x="23696" y="13310"/>
                    <a:pt x="24463" y="13310"/>
                    <a:pt x="25175" y="13255"/>
                  </a:cubicBezTo>
                  <a:cubicBezTo>
                    <a:pt x="37662" y="12817"/>
                    <a:pt x="49711" y="8819"/>
                    <a:pt x="59953" y="1644"/>
                  </a:cubicBezTo>
                  <a:cubicBezTo>
                    <a:pt x="60767" y="1102"/>
                    <a:pt x="60201" y="0"/>
                    <a:pt x="594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8"/>
            <p:cNvSpPr/>
            <p:nvPr/>
          </p:nvSpPr>
          <p:spPr>
            <a:xfrm>
              <a:off x="2160750" y="3119350"/>
              <a:ext cx="71225" cy="966375"/>
            </a:xfrm>
            <a:custGeom>
              <a:avLst/>
              <a:gdLst/>
              <a:ahLst/>
              <a:cxnLst/>
              <a:rect l="l" t="t" r="r" b="b"/>
              <a:pathLst>
                <a:path w="2849" h="38655" extrusionOk="0">
                  <a:moveTo>
                    <a:pt x="904" y="1"/>
                  </a:moveTo>
                  <a:cubicBezTo>
                    <a:pt x="479" y="1"/>
                    <a:pt x="55" y="288"/>
                    <a:pt x="0" y="863"/>
                  </a:cubicBezTo>
                  <a:lnTo>
                    <a:pt x="0" y="26879"/>
                  </a:lnTo>
                  <a:cubicBezTo>
                    <a:pt x="0" y="30604"/>
                    <a:pt x="329" y="34273"/>
                    <a:pt x="931" y="37943"/>
                  </a:cubicBezTo>
                  <a:cubicBezTo>
                    <a:pt x="986" y="38381"/>
                    <a:pt x="1369" y="38655"/>
                    <a:pt x="1807" y="38655"/>
                  </a:cubicBezTo>
                  <a:lnTo>
                    <a:pt x="2026" y="38655"/>
                  </a:lnTo>
                  <a:cubicBezTo>
                    <a:pt x="2519" y="38600"/>
                    <a:pt x="2848" y="38107"/>
                    <a:pt x="2738" y="37614"/>
                  </a:cubicBezTo>
                  <a:cubicBezTo>
                    <a:pt x="2136" y="34054"/>
                    <a:pt x="1807" y="30494"/>
                    <a:pt x="1807" y="26879"/>
                  </a:cubicBezTo>
                  <a:lnTo>
                    <a:pt x="1807" y="863"/>
                  </a:lnTo>
                  <a:cubicBezTo>
                    <a:pt x="1753" y="288"/>
                    <a:pt x="1328" y="1"/>
                    <a:pt x="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8"/>
            <p:cNvSpPr/>
            <p:nvPr/>
          </p:nvSpPr>
          <p:spPr>
            <a:xfrm>
              <a:off x="3034325" y="3862850"/>
              <a:ext cx="776375" cy="1384000"/>
            </a:xfrm>
            <a:custGeom>
              <a:avLst/>
              <a:gdLst/>
              <a:ahLst/>
              <a:cxnLst/>
              <a:rect l="l" t="t" r="r" b="b"/>
              <a:pathLst>
                <a:path w="31055" h="55360" extrusionOk="0">
                  <a:moveTo>
                    <a:pt x="30123" y="1"/>
                  </a:moveTo>
                  <a:cubicBezTo>
                    <a:pt x="29699" y="1"/>
                    <a:pt x="29274" y="288"/>
                    <a:pt x="29247" y="864"/>
                  </a:cubicBezTo>
                  <a:cubicBezTo>
                    <a:pt x="29247" y="17623"/>
                    <a:pt x="22620" y="33726"/>
                    <a:pt x="10680" y="45611"/>
                  </a:cubicBezTo>
                  <a:cubicBezTo>
                    <a:pt x="7668" y="48623"/>
                    <a:pt x="4327" y="51361"/>
                    <a:pt x="767" y="53717"/>
                  </a:cubicBezTo>
                  <a:cubicBezTo>
                    <a:pt x="0" y="54209"/>
                    <a:pt x="329" y="55360"/>
                    <a:pt x="1260" y="55360"/>
                  </a:cubicBezTo>
                  <a:cubicBezTo>
                    <a:pt x="1424" y="55360"/>
                    <a:pt x="1588" y="55305"/>
                    <a:pt x="1753" y="55195"/>
                  </a:cubicBezTo>
                  <a:cubicBezTo>
                    <a:pt x="5422" y="52785"/>
                    <a:pt x="8818" y="49937"/>
                    <a:pt x="11940" y="46870"/>
                  </a:cubicBezTo>
                  <a:cubicBezTo>
                    <a:pt x="24208" y="34657"/>
                    <a:pt x="31054" y="18116"/>
                    <a:pt x="31000" y="864"/>
                  </a:cubicBezTo>
                  <a:cubicBezTo>
                    <a:pt x="30972" y="288"/>
                    <a:pt x="30548" y="1"/>
                    <a:pt x="30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8"/>
            <p:cNvSpPr/>
            <p:nvPr/>
          </p:nvSpPr>
          <p:spPr>
            <a:xfrm>
              <a:off x="3034325" y="3212475"/>
              <a:ext cx="776375" cy="2034375"/>
            </a:xfrm>
            <a:custGeom>
              <a:avLst/>
              <a:gdLst/>
              <a:ahLst/>
              <a:cxnLst/>
              <a:rect l="l" t="t" r="r" b="b"/>
              <a:pathLst>
                <a:path w="31055" h="81375" extrusionOk="0">
                  <a:moveTo>
                    <a:pt x="30123" y="0"/>
                  </a:moveTo>
                  <a:cubicBezTo>
                    <a:pt x="29699" y="0"/>
                    <a:pt x="29274" y="288"/>
                    <a:pt x="29247" y="863"/>
                  </a:cubicBezTo>
                  <a:lnTo>
                    <a:pt x="29247" y="26879"/>
                  </a:lnTo>
                  <a:cubicBezTo>
                    <a:pt x="29247" y="43638"/>
                    <a:pt x="22620" y="59741"/>
                    <a:pt x="10680" y="71626"/>
                  </a:cubicBezTo>
                  <a:cubicBezTo>
                    <a:pt x="7668" y="74638"/>
                    <a:pt x="4327" y="77376"/>
                    <a:pt x="767" y="79732"/>
                  </a:cubicBezTo>
                  <a:cubicBezTo>
                    <a:pt x="0" y="80224"/>
                    <a:pt x="329" y="81375"/>
                    <a:pt x="1260" y="81375"/>
                  </a:cubicBezTo>
                  <a:cubicBezTo>
                    <a:pt x="1424" y="81375"/>
                    <a:pt x="1588" y="81320"/>
                    <a:pt x="1753" y="81210"/>
                  </a:cubicBezTo>
                  <a:cubicBezTo>
                    <a:pt x="5422" y="78800"/>
                    <a:pt x="8818" y="75952"/>
                    <a:pt x="11940" y="72885"/>
                  </a:cubicBezTo>
                  <a:cubicBezTo>
                    <a:pt x="24208" y="60672"/>
                    <a:pt x="31054" y="44131"/>
                    <a:pt x="31000" y="26879"/>
                  </a:cubicBezTo>
                  <a:lnTo>
                    <a:pt x="31000" y="863"/>
                  </a:lnTo>
                  <a:cubicBezTo>
                    <a:pt x="30972" y="288"/>
                    <a:pt x="30548" y="0"/>
                    <a:pt x="30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8"/>
            <p:cNvSpPr/>
            <p:nvPr/>
          </p:nvSpPr>
          <p:spPr>
            <a:xfrm>
              <a:off x="3220525" y="3945025"/>
              <a:ext cx="780500" cy="1389450"/>
            </a:xfrm>
            <a:custGeom>
              <a:avLst/>
              <a:gdLst/>
              <a:ahLst/>
              <a:cxnLst/>
              <a:rect l="l" t="t" r="r" b="b"/>
              <a:pathLst>
                <a:path w="31220" h="55578" extrusionOk="0">
                  <a:moveTo>
                    <a:pt x="30261" y="0"/>
                  </a:moveTo>
                  <a:cubicBezTo>
                    <a:pt x="29836" y="0"/>
                    <a:pt x="29412" y="288"/>
                    <a:pt x="29357" y="863"/>
                  </a:cubicBezTo>
                  <a:cubicBezTo>
                    <a:pt x="29412" y="17622"/>
                    <a:pt x="22730" y="33725"/>
                    <a:pt x="10845" y="45555"/>
                  </a:cubicBezTo>
                  <a:cubicBezTo>
                    <a:pt x="7668" y="48677"/>
                    <a:pt x="4273" y="51470"/>
                    <a:pt x="548" y="53880"/>
                  </a:cubicBezTo>
                  <a:cubicBezTo>
                    <a:pt x="110" y="54154"/>
                    <a:pt x="1" y="54756"/>
                    <a:pt x="275" y="55140"/>
                  </a:cubicBezTo>
                  <a:cubicBezTo>
                    <a:pt x="439" y="55414"/>
                    <a:pt x="713" y="55578"/>
                    <a:pt x="1041" y="55578"/>
                  </a:cubicBezTo>
                  <a:cubicBezTo>
                    <a:pt x="1206" y="55578"/>
                    <a:pt x="1370" y="55523"/>
                    <a:pt x="1534" y="55414"/>
                  </a:cubicBezTo>
                  <a:cubicBezTo>
                    <a:pt x="5313" y="52949"/>
                    <a:pt x="8873" y="50046"/>
                    <a:pt x="12105" y="46869"/>
                  </a:cubicBezTo>
                  <a:cubicBezTo>
                    <a:pt x="24318" y="34656"/>
                    <a:pt x="31219" y="18115"/>
                    <a:pt x="31165" y="863"/>
                  </a:cubicBezTo>
                  <a:cubicBezTo>
                    <a:pt x="31110" y="288"/>
                    <a:pt x="30685" y="0"/>
                    <a:pt x="302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8"/>
            <p:cNvSpPr/>
            <p:nvPr/>
          </p:nvSpPr>
          <p:spPr>
            <a:xfrm>
              <a:off x="3918850" y="3310700"/>
              <a:ext cx="293025" cy="1655450"/>
            </a:xfrm>
            <a:custGeom>
              <a:avLst/>
              <a:gdLst/>
              <a:ahLst/>
              <a:cxnLst/>
              <a:rect l="l" t="t" r="r" b="b"/>
              <a:pathLst>
                <a:path w="11721" h="66218" extrusionOk="0">
                  <a:moveTo>
                    <a:pt x="10845" y="1"/>
                  </a:moveTo>
                  <a:cubicBezTo>
                    <a:pt x="10420" y="1"/>
                    <a:pt x="9996" y="275"/>
                    <a:pt x="9968" y="822"/>
                  </a:cubicBezTo>
                  <a:lnTo>
                    <a:pt x="9968" y="26893"/>
                  </a:lnTo>
                  <a:cubicBezTo>
                    <a:pt x="9968" y="42283"/>
                    <a:pt x="6846" y="54333"/>
                    <a:pt x="219" y="64849"/>
                  </a:cubicBezTo>
                  <a:cubicBezTo>
                    <a:pt x="0" y="65232"/>
                    <a:pt x="110" y="65780"/>
                    <a:pt x="548" y="66053"/>
                  </a:cubicBezTo>
                  <a:cubicBezTo>
                    <a:pt x="657" y="66163"/>
                    <a:pt x="822" y="66218"/>
                    <a:pt x="986" y="66218"/>
                  </a:cubicBezTo>
                  <a:cubicBezTo>
                    <a:pt x="1315" y="66218"/>
                    <a:pt x="1589" y="66053"/>
                    <a:pt x="1753" y="65780"/>
                  </a:cubicBezTo>
                  <a:cubicBezTo>
                    <a:pt x="8599" y="54990"/>
                    <a:pt x="11721" y="42612"/>
                    <a:pt x="11721" y="26893"/>
                  </a:cubicBezTo>
                  <a:lnTo>
                    <a:pt x="11721" y="822"/>
                  </a:lnTo>
                  <a:cubicBezTo>
                    <a:pt x="11694" y="275"/>
                    <a:pt x="11269" y="1"/>
                    <a:pt x="108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8"/>
            <p:cNvSpPr/>
            <p:nvPr/>
          </p:nvSpPr>
          <p:spPr>
            <a:xfrm>
              <a:off x="3816150" y="3513350"/>
              <a:ext cx="603850" cy="1903300"/>
            </a:xfrm>
            <a:custGeom>
              <a:avLst/>
              <a:gdLst/>
              <a:ahLst/>
              <a:cxnLst/>
              <a:rect l="l" t="t" r="r" b="b"/>
              <a:pathLst>
                <a:path w="24154" h="76132" extrusionOk="0">
                  <a:moveTo>
                    <a:pt x="23195" y="1"/>
                  </a:moveTo>
                  <a:cubicBezTo>
                    <a:pt x="22771" y="1"/>
                    <a:pt x="22346" y="275"/>
                    <a:pt x="22292" y="822"/>
                  </a:cubicBezTo>
                  <a:lnTo>
                    <a:pt x="22292" y="26893"/>
                  </a:lnTo>
                  <a:cubicBezTo>
                    <a:pt x="22346" y="43653"/>
                    <a:pt x="15665" y="59755"/>
                    <a:pt x="3780" y="71585"/>
                  </a:cubicBezTo>
                  <a:cubicBezTo>
                    <a:pt x="2739" y="72626"/>
                    <a:pt x="1698" y="73612"/>
                    <a:pt x="603" y="74543"/>
                  </a:cubicBezTo>
                  <a:cubicBezTo>
                    <a:pt x="0" y="75090"/>
                    <a:pt x="384" y="76131"/>
                    <a:pt x="1205" y="76131"/>
                  </a:cubicBezTo>
                  <a:cubicBezTo>
                    <a:pt x="1424" y="76131"/>
                    <a:pt x="1644" y="76076"/>
                    <a:pt x="1808" y="75912"/>
                  </a:cubicBezTo>
                  <a:cubicBezTo>
                    <a:pt x="2903" y="74926"/>
                    <a:pt x="3999" y="73940"/>
                    <a:pt x="5039" y="72900"/>
                  </a:cubicBezTo>
                  <a:cubicBezTo>
                    <a:pt x="17308" y="60686"/>
                    <a:pt x="24154" y="44145"/>
                    <a:pt x="24099" y="26893"/>
                  </a:cubicBezTo>
                  <a:lnTo>
                    <a:pt x="24099" y="822"/>
                  </a:lnTo>
                  <a:cubicBezTo>
                    <a:pt x="24044" y="275"/>
                    <a:pt x="23620" y="1"/>
                    <a:pt x="231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8"/>
            <p:cNvSpPr/>
            <p:nvPr/>
          </p:nvSpPr>
          <p:spPr>
            <a:xfrm>
              <a:off x="4233775" y="3651650"/>
              <a:ext cx="399825" cy="1695150"/>
            </a:xfrm>
            <a:custGeom>
              <a:avLst/>
              <a:gdLst/>
              <a:ahLst/>
              <a:cxnLst/>
              <a:rect l="l" t="t" r="r" b="b"/>
              <a:pathLst>
                <a:path w="15993" h="67806" extrusionOk="0">
                  <a:moveTo>
                    <a:pt x="15089" y="1"/>
                  </a:moveTo>
                  <a:cubicBezTo>
                    <a:pt x="14665" y="1"/>
                    <a:pt x="14240" y="274"/>
                    <a:pt x="14186" y="822"/>
                  </a:cubicBezTo>
                  <a:lnTo>
                    <a:pt x="14186" y="26838"/>
                  </a:lnTo>
                  <a:cubicBezTo>
                    <a:pt x="14186" y="41188"/>
                    <a:pt x="9311" y="55154"/>
                    <a:pt x="329" y="66382"/>
                  </a:cubicBezTo>
                  <a:cubicBezTo>
                    <a:pt x="0" y="66765"/>
                    <a:pt x="110" y="67313"/>
                    <a:pt x="493" y="67642"/>
                  </a:cubicBezTo>
                  <a:cubicBezTo>
                    <a:pt x="657" y="67751"/>
                    <a:pt x="822" y="67806"/>
                    <a:pt x="1041" y="67806"/>
                  </a:cubicBezTo>
                  <a:cubicBezTo>
                    <a:pt x="1315" y="67806"/>
                    <a:pt x="1589" y="67696"/>
                    <a:pt x="1753" y="67477"/>
                  </a:cubicBezTo>
                  <a:cubicBezTo>
                    <a:pt x="10954" y="55921"/>
                    <a:pt x="15993" y="41626"/>
                    <a:pt x="15993" y="26838"/>
                  </a:cubicBezTo>
                  <a:lnTo>
                    <a:pt x="15993" y="822"/>
                  </a:lnTo>
                  <a:cubicBezTo>
                    <a:pt x="15938" y="274"/>
                    <a:pt x="15514" y="1"/>
                    <a:pt x="150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8"/>
            <p:cNvSpPr/>
            <p:nvPr/>
          </p:nvSpPr>
          <p:spPr>
            <a:xfrm>
              <a:off x="4686975" y="3624275"/>
              <a:ext cx="134225" cy="1506200"/>
            </a:xfrm>
            <a:custGeom>
              <a:avLst/>
              <a:gdLst/>
              <a:ahLst/>
              <a:cxnLst/>
              <a:rect l="l" t="t" r="r" b="b"/>
              <a:pathLst>
                <a:path w="5369" h="60248" extrusionOk="0">
                  <a:moveTo>
                    <a:pt x="4444" y="0"/>
                  </a:moveTo>
                  <a:cubicBezTo>
                    <a:pt x="4013" y="0"/>
                    <a:pt x="3588" y="274"/>
                    <a:pt x="3561" y="822"/>
                  </a:cubicBezTo>
                  <a:lnTo>
                    <a:pt x="3561" y="38668"/>
                  </a:lnTo>
                  <a:cubicBezTo>
                    <a:pt x="3561" y="45624"/>
                    <a:pt x="2411" y="52525"/>
                    <a:pt x="165" y="59097"/>
                  </a:cubicBezTo>
                  <a:cubicBezTo>
                    <a:pt x="1" y="59535"/>
                    <a:pt x="275" y="60083"/>
                    <a:pt x="768" y="60247"/>
                  </a:cubicBezTo>
                  <a:lnTo>
                    <a:pt x="1042" y="60247"/>
                  </a:lnTo>
                  <a:cubicBezTo>
                    <a:pt x="1425" y="60247"/>
                    <a:pt x="1754" y="60028"/>
                    <a:pt x="1863" y="59699"/>
                  </a:cubicBezTo>
                  <a:cubicBezTo>
                    <a:pt x="4163" y="52908"/>
                    <a:pt x="5368" y="45788"/>
                    <a:pt x="5368" y="38668"/>
                  </a:cubicBezTo>
                  <a:lnTo>
                    <a:pt x="5368" y="822"/>
                  </a:lnTo>
                  <a:cubicBezTo>
                    <a:pt x="5314" y="274"/>
                    <a:pt x="4875" y="0"/>
                    <a:pt x="44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8"/>
            <p:cNvSpPr/>
            <p:nvPr/>
          </p:nvSpPr>
          <p:spPr>
            <a:xfrm>
              <a:off x="2574250" y="706400"/>
              <a:ext cx="2427675" cy="4213200"/>
            </a:xfrm>
            <a:custGeom>
              <a:avLst/>
              <a:gdLst/>
              <a:ahLst/>
              <a:cxnLst/>
              <a:rect l="l" t="t" r="r" b="b"/>
              <a:pathLst>
                <a:path w="97107" h="168528" extrusionOk="0">
                  <a:moveTo>
                    <a:pt x="48526" y="0"/>
                  </a:moveTo>
                  <a:cubicBezTo>
                    <a:pt x="21744" y="0"/>
                    <a:pt x="0" y="21744"/>
                    <a:pt x="0" y="48581"/>
                  </a:cubicBezTo>
                  <a:lnTo>
                    <a:pt x="0" y="124931"/>
                  </a:lnTo>
                  <a:cubicBezTo>
                    <a:pt x="0" y="125533"/>
                    <a:pt x="452" y="125834"/>
                    <a:pt x="904" y="125834"/>
                  </a:cubicBezTo>
                  <a:cubicBezTo>
                    <a:pt x="1356" y="125834"/>
                    <a:pt x="1808" y="125533"/>
                    <a:pt x="1808" y="124931"/>
                  </a:cubicBezTo>
                  <a:lnTo>
                    <a:pt x="1808" y="48581"/>
                  </a:lnTo>
                  <a:cubicBezTo>
                    <a:pt x="1808" y="22730"/>
                    <a:pt x="22730" y="1808"/>
                    <a:pt x="48526" y="1808"/>
                  </a:cubicBezTo>
                  <a:cubicBezTo>
                    <a:pt x="74378" y="1808"/>
                    <a:pt x="95300" y="22730"/>
                    <a:pt x="95300" y="48581"/>
                  </a:cubicBezTo>
                  <a:lnTo>
                    <a:pt x="95300" y="155383"/>
                  </a:lnTo>
                  <a:cubicBezTo>
                    <a:pt x="95300" y="159436"/>
                    <a:pt x="94916" y="163489"/>
                    <a:pt x="94149" y="167487"/>
                  </a:cubicBezTo>
                  <a:cubicBezTo>
                    <a:pt x="94040" y="167980"/>
                    <a:pt x="94368" y="168418"/>
                    <a:pt x="94807" y="168528"/>
                  </a:cubicBezTo>
                  <a:lnTo>
                    <a:pt x="94971" y="168528"/>
                  </a:lnTo>
                  <a:cubicBezTo>
                    <a:pt x="95464" y="168528"/>
                    <a:pt x="95847" y="168254"/>
                    <a:pt x="95902" y="167816"/>
                  </a:cubicBezTo>
                  <a:cubicBezTo>
                    <a:pt x="96724" y="163708"/>
                    <a:pt x="97107" y="159545"/>
                    <a:pt x="97107" y="155383"/>
                  </a:cubicBezTo>
                  <a:lnTo>
                    <a:pt x="97107" y="48581"/>
                  </a:lnTo>
                  <a:cubicBezTo>
                    <a:pt x="97107" y="21744"/>
                    <a:pt x="75363" y="0"/>
                    <a:pt x="485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8"/>
            <p:cNvSpPr/>
            <p:nvPr/>
          </p:nvSpPr>
          <p:spPr>
            <a:xfrm>
              <a:off x="2812500" y="4858700"/>
              <a:ext cx="317500" cy="252600"/>
            </a:xfrm>
            <a:custGeom>
              <a:avLst/>
              <a:gdLst/>
              <a:ahLst/>
              <a:cxnLst/>
              <a:rect l="l" t="t" r="r" b="b"/>
              <a:pathLst>
                <a:path w="12700" h="10104" extrusionOk="0">
                  <a:moveTo>
                    <a:pt x="11427" y="0"/>
                  </a:moveTo>
                  <a:cubicBezTo>
                    <a:pt x="11231" y="0"/>
                    <a:pt x="11028" y="73"/>
                    <a:pt x="10845" y="245"/>
                  </a:cubicBezTo>
                  <a:cubicBezTo>
                    <a:pt x="7778" y="3312"/>
                    <a:pt x="4437" y="6050"/>
                    <a:pt x="822" y="8406"/>
                  </a:cubicBezTo>
                  <a:cubicBezTo>
                    <a:pt x="0" y="8844"/>
                    <a:pt x="329" y="10103"/>
                    <a:pt x="1260" y="10103"/>
                  </a:cubicBezTo>
                  <a:cubicBezTo>
                    <a:pt x="1424" y="10103"/>
                    <a:pt x="1589" y="10049"/>
                    <a:pt x="1753" y="9939"/>
                  </a:cubicBezTo>
                  <a:cubicBezTo>
                    <a:pt x="5477" y="7529"/>
                    <a:pt x="8928" y="4681"/>
                    <a:pt x="12104" y="1559"/>
                  </a:cubicBezTo>
                  <a:cubicBezTo>
                    <a:pt x="12700" y="879"/>
                    <a:pt x="12107" y="0"/>
                    <a:pt x="114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8"/>
            <p:cNvSpPr/>
            <p:nvPr/>
          </p:nvSpPr>
          <p:spPr>
            <a:xfrm>
              <a:off x="3534075" y="3075550"/>
              <a:ext cx="57550" cy="886950"/>
            </a:xfrm>
            <a:custGeom>
              <a:avLst/>
              <a:gdLst/>
              <a:ahLst/>
              <a:cxnLst/>
              <a:rect l="l" t="t" r="r" b="b"/>
              <a:pathLst>
                <a:path w="2302" h="35478" extrusionOk="0">
                  <a:moveTo>
                    <a:pt x="1425" y="0"/>
                  </a:moveTo>
                  <a:cubicBezTo>
                    <a:pt x="1000" y="0"/>
                    <a:pt x="576" y="288"/>
                    <a:pt x="549" y="863"/>
                  </a:cubicBezTo>
                  <a:lnTo>
                    <a:pt x="549" y="26879"/>
                  </a:lnTo>
                  <a:cubicBezTo>
                    <a:pt x="494" y="29398"/>
                    <a:pt x="330" y="31917"/>
                    <a:pt x="56" y="34492"/>
                  </a:cubicBezTo>
                  <a:cubicBezTo>
                    <a:pt x="1" y="34930"/>
                    <a:pt x="330" y="35423"/>
                    <a:pt x="822" y="35477"/>
                  </a:cubicBezTo>
                  <a:lnTo>
                    <a:pt x="932" y="35477"/>
                  </a:lnTo>
                  <a:cubicBezTo>
                    <a:pt x="1425" y="35477"/>
                    <a:pt x="1808" y="35149"/>
                    <a:pt x="1863" y="34656"/>
                  </a:cubicBezTo>
                  <a:cubicBezTo>
                    <a:pt x="2192" y="32082"/>
                    <a:pt x="2301" y="29453"/>
                    <a:pt x="2301" y="26879"/>
                  </a:cubicBezTo>
                  <a:lnTo>
                    <a:pt x="2301" y="863"/>
                  </a:lnTo>
                  <a:cubicBezTo>
                    <a:pt x="2274" y="288"/>
                    <a:pt x="1849" y="0"/>
                    <a:pt x="14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8"/>
            <p:cNvSpPr/>
            <p:nvPr/>
          </p:nvSpPr>
          <p:spPr>
            <a:xfrm>
              <a:off x="2639975" y="2951975"/>
              <a:ext cx="746250" cy="2014175"/>
            </a:xfrm>
            <a:custGeom>
              <a:avLst/>
              <a:gdLst/>
              <a:ahLst/>
              <a:cxnLst/>
              <a:rect l="l" t="t" r="r" b="b"/>
              <a:pathLst>
                <a:path w="29850" h="80567" extrusionOk="0">
                  <a:moveTo>
                    <a:pt x="28926" y="0"/>
                  </a:moveTo>
                  <a:cubicBezTo>
                    <a:pt x="28494" y="0"/>
                    <a:pt x="28070" y="274"/>
                    <a:pt x="28042" y="822"/>
                  </a:cubicBezTo>
                  <a:lnTo>
                    <a:pt x="28042" y="26892"/>
                  </a:lnTo>
                  <a:cubicBezTo>
                    <a:pt x="28042" y="43652"/>
                    <a:pt x="21415" y="59754"/>
                    <a:pt x="9476" y="71585"/>
                  </a:cubicBezTo>
                  <a:cubicBezTo>
                    <a:pt x="6792" y="74268"/>
                    <a:pt x="3834" y="76733"/>
                    <a:pt x="712" y="78924"/>
                  </a:cubicBezTo>
                  <a:cubicBezTo>
                    <a:pt x="0" y="79417"/>
                    <a:pt x="329" y="80567"/>
                    <a:pt x="1260" y="80567"/>
                  </a:cubicBezTo>
                  <a:cubicBezTo>
                    <a:pt x="1424" y="80567"/>
                    <a:pt x="1589" y="80512"/>
                    <a:pt x="1753" y="80402"/>
                  </a:cubicBezTo>
                  <a:cubicBezTo>
                    <a:pt x="4984" y="78157"/>
                    <a:pt x="7997" y="75638"/>
                    <a:pt x="10790" y="72899"/>
                  </a:cubicBezTo>
                  <a:cubicBezTo>
                    <a:pt x="23004" y="60685"/>
                    <a:pt x="29850" y="44145"/>
                    <a:pt x="29850" y="26892"/>
                  </a:cubicBezTo>
                  <a:lnTo>
                    <a:pt x="29850" y="822"/>
                  </a:lnTo>
                  <a:cubicBezTo>
                    <a:pt x="29795" y="274"/>
                    <a:pt x="29357" y="0"/>
                    <a:pt x="289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8"/>
            <p:cNvSpPr/>
            <p:nvPr/>
          </p:nvSpPr>
          <p:spPr>
            <a:xfrm>
              <a:off x="2479775" y="3406550"/>
              <a:ext cx="722975" cy="1377500"/>
            </a:xfrm>
            <a:custGeom>
              <a:avLst/>
              <a:gdLst/>
              <a:ahLst/>
              <a:cxnLst/>
              <a:rect l="l" t="t" r="r" b="b"/>
              <a:pathLst>
                <a:path w="28919" h="55100" extrusionOk="0">
                  <a:moveTo>
                    <a:pt x="27960" y="1"/>
                  </a:moveTo>
                  <a:cubicBezTo>
                    <a:pt x="27481" y="1"/>
                    <a:pt x="27002" y="329"/>
                    <a:pt x="27057" y="987"/>
                  </a:cubicBezTo>
                  <a:lnTo>
                    <a:pt x="27057" y="2137"/>
                  </a:lnTo>
                  <a:cubicBezTo>
                    <a:pt x="27111" y="18896"/>
                    <a:pt x="20429" y="34999"/>
                    <a:pt x="8490" y="46829"/>
                  </a:cubicBezTo>
                  <a:cubicBezTo>
                    <a:pt x="6080" y="49239"/>
                    <a:pt x="3451" y="51485"/>
                    <a:pt x="712" y="53511"/>
                  </a:cubicBezTo>
                  <a:cubicBezTo>
                    <a:pt x="0" y="54004"/>
                    <a:pt x="329" y="55099"/>
                    <a:pt x="1205" y="55099"/>
                  </a:cubicBezTo>
                  <a:cubicBezTo>
                    <a:pt x="1424" y="55099"/>
                    <a:pt x="1589" y="55045"/>
                    <a:pt x="1753" y="54935"/>
                  </a:cubicBezTo>
                  <a:cubicBezTo>
                    <a:pt x="4601" y="52909"/>
                    <a:pt x="7285" y="50608"/>
                    <a:pt x="9804" y="48089"/>
                  </a:cubicBezTo>
                  <a:cubicBezTo>
                    <a:pt x="22018" y="35930"/>
                    <a:pt x="28864" y="19389"/>
                    <a:pt x="28864" y="2137"/>
                  </a:cubicBezTo>
                  <a:lnTo>
                    <a:pt x="28864" y="987"/>
                  </a:lnTo>
                  <a:cubicBezTo>
                    <a:pt x="28919" y="329"/>
                    <a:pt x="28439" y="1"/>
                    <a:pt x="279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3" name="Google Shape;473;p27"/>
          <p:cNvSpPr txBox="1">
            <a:spLocks noGrp="1"/>
          </p:cNvSpPr>
          <p:nvPr>
            <p:ph type="subTitle" idx="1"/>
          </p:nvPr>
        </p:nvSpPr>
        <p:spPr>
          <a:xfrm>
            <a:off x="6458926" y="3219091"/>
            <a:ext cx="1753206" cy="59785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Support clinician’s decision making.</a:t>
            </a:r>
            <a:endParaRPr dirty="0"/>
          </a:p>
        </p:txBody>
      </p:sp>
      <p:sp>
        <p:nvSpPr>
          <p:cNvPr id="476" name="Google Shape;476;p27"/>
          <p:cNvSpPr txBox="1">
            <a:spLocks noGrp="1"/>
          </p:cNvSpPr>
          <p:nvPr>
            <p:ph type="subTitle" idx="2"/>
          </p:nvPr>
        </p:nvSpPr>
        <p:spPr>
          <a:xfrm>
            <a:off x="477887" y="3346850"/>
            <a:ext cx="2128077"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Use algorithms to classify medical images for assistance in diagnosis.</a:t>
            </a:r>
            <a:endParaRPr dirty="0"/>
          </a:p>
        </p:txBody>
      </p:sp>
      <p:sp>
        <p:nvSpPr>
          <p:cNvPr id="477" name="Google Shape;477;p27"/>
          <p:cNvSpPr txBox="1">
            <a:spLocks noGrp="1"/>
          </p:cNvSpPr>
          <p:nvPr>
            <p:ph type="title" idx="3"/>
          </p:nvPr>
        </p:nvSpPr>
        <p:spPr>
          <a:xfrm>
            <a:off x="1223300"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478" name="Google Shape;478;p27"/>
          <p:cNvSpPr txBox="1">
            <a:spLocks noGrp="1"/>
          </p:cNvSpPr>
          <p:nvPr>
            <p:ph type="subTitle" idx="5"/>
          </p:nvPr>
        </p:nvSpPr>
        <p:spPr>
          <a:xfrm>
            <a:off x="3509600" y="3231819"/>
            <a:ext cx="175560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Alleviate the strain on the hospital’s diagnostic services.</a:t>
            </a:r>
            <a:endParaRPr dirty="0"/>
          </a:p>
        </p:txBody>
      </p:sp>
      <p:sp>
        <p:nvSpPr>
          <p:cNvPr id="479" name="Google Shape;479;p27"/>
          <p:cNvSpPr txBox="1">
            <a:spLocks noGrp="1"/>
          </p:cNvSpPr>
          <p:nvPr>
            <p:ph type="title" idx="6"/>
          </p:nvPr>
        </p:nvSpPr>
        <p:spPr>
          <a:xfrm>
            <a:off x="3942827"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480" name="Google Shape;480;p27"/>
          <p:cNvSpPr txBox="1">
            <a:spLocks noGrp="1"/>
          </p:cNvSpPr>
          <p:nvPr>
            <p:ph type="ctrTitle" idx="7"/>
          </p:nvPr>
        </p:nvSpPr>
        <p:spPr>
          <a:xfrm>
            <a:off x="689000" y="355334"/>
            <a:ext cx="45762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OBJECTIVES</a:t>
            </a:r>
            <a:endParaRPr dirty="0"/>
          </a:p>
        </p:txBody>
      </p:sp>
      <p:sp>
        <p:nvSpPr>
          <p:cNvPr id="481" name="Google Shape;481;p27"/>
          <p:cNvSpPr txBox="1">
            <a:spLocks noGrp="1"/>
          </p:cNvSpPr>
          <p:nvPr>
            <p:ph type="title" idx="9"/>
          </p:nvPr>
        </p:nvSpPr>
        <p:spPr>
          <a:xfrm>
            <a:off x="6665704"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482" name="Google Shape;482;p27"/>
          <p:cNvSpPr/>
          <p:nvPr/>
        </p:nvSpPr>
        <p:spPr>
          <a:xfrm>
            <a:off x="1223300" y="1562750"/>
            <a:ext cx="824100" cy="824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3942827" y="1562750"/>
            <a:ext cx="824100" cy="824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7"/>
          <p:cNvSpPr/>
          <p:nvPr/>
        </p:nvSpPr>
        <p:spPr>
          <a:xfrm>
            <a:off x="6665704" y="1562750"/>
            <a:ext cx="824100" cy="82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5" name="Google Shape;485;p27"/>
          <p:cNvCxnSpPr>
            <a:stCxn id="482" idx="1"/>
            <a:endCxn id="477" idx="1"/>
          </p:cNvCxnSpPr>
          <p:nvPr/>
        </p:nvCxnSpPr>
        <p:spPr>
          <a:xfrm>
            <a:off x="1223300"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6" name="Google Shape;486;p27"/>
          <p:cNvCxnSpPr>
            <a:stCxn id="483" idx="1"/>
            <a:endCxn id="479" idx="1"/>
          </p:cNvCxnSpPr>
          <p:nvPr/>
        </p:nvCxnSpPr>
        <p:spPr>
          <a:xfrm>
            <a:off x="3942827"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7" name="Google Shape;487;p27"/>
          <p:cNvCxnSpPr>
            <a:stCxn id="484" idx="1"/>
            <a:endCxn id="481" idx="1"/>
          </p:cNvCxnSpPr>
          <p:nvPr/>
        </p:nvCxnSpPr>
        <p:spPr>
          <a:xfrm>
            <a:off x="6665704"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sp>
        <p:nvSpPr>
          <p:cNvPr id="488" name="Google Shape;488;p27"/>
          <p:cNvSpPr/>
          <p:nvPr/>
        </p:nvSpPr>
        <p:spPr>
          <a:xfrm>
            <a:off x="2276000" y="132471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7489808" y="238686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7"/>
          <p:cNvSpPr/>
          <p:nvPr/>
        </p:nvSpPr>
        <p:spPr>
          <a:xfrm>
            <a:off x="1346749" y="1669267"/>
            <a:ext cx="577195" cy="577814"/>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1" name="Google Shape;491;p27"/>
          <p:cNvGrpSpPr/>
          <p:nvPr/>
        </p:nvGrpSpPr>
        <p:grpSpPr>
          <a:xfrm>
            <a:off x="4075558" y="1684660"/>
            <a:ext cx="577210" cy="580282"/>
            <a:chOff x="3095745" y="3805393"/>
            <a:chExt cx="352840" cy="354717"/>
          </a:xfrm>
        </p:grpSpPr>
        <p:sp>
          <p:nvSpPr>
            <p:cNvPr id="492" name="Google Shape;492;p27"/>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7"/>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27"/>
          <p:cNvGrpSpPr/>
          <p:nvPr/>
        </p:nvGrpSpPr>
        <p:grpSpPr>
          <a:xfrm>
            <a:off x="6789168" y="1684647"/>
            <a:ext cx="583817" cy="580314"/>
            <a:chOff x="3541011" y="3367320"/>
            <a:chExt cx="348257" cy="346188"/>
          </a:xfrm>
        </p:grpSpPr>
        <p:sp>
          <p:nvSpPr>
            <p:cNvPr id="499" name="Google Shape;499;p27"/>
            <p:cNvSpPr/>
            <p:nvPr/>
          </p:nvSpPr>
          <p:spPr>
            <a:xfrm>
              <a:off x="3541011" y="3367320"/>
              <a:ext cx="347906" cy="346188"/>
            </a:xfrm>
            <a:custGeom>
              <a:avLst/>
              <a:gdLst/>
              <a:ahLst/>
              <a:cxnLst/>
              <a:rect l="l" t="t" r="r" b="b"/>
              <a:pathLst>
                <a:path w="10931" h="10877" extrusionOk="0">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3658105" y="3389599"/>
              <a:ext cx="208820" cy="199431"/>
            </a:xfrm>
            <a:custGeom>
              <a:avLst/>
              <a:gdLst/>
              <a:ahLst/>
              <a:cxnLst/>
              <a:rect l="l" t="t" r="r" b="b"/>
              <a:pathLst>
                <a:path w="6561" h="6266" extrusionOk="0">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3720614" y="3426805"/>
              <a:ext cx="95164" cy="116011"/>
            </a:xfrm>
            <a:custGeom>
              <a:avLst/>
              <a:gdLst/>
              <a:ahLst/>
              <a:cxnLst/>
              <a:rect l="l" t="t" r="r" b="b"/>
              <a:pathLst>
                <a:path w="2990" h="3645" extrusionOk="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7"/>
            <p:cNvSpPr/>
            <p:nvPr/>
          </p:nvSpPr>
          <p:spPr>
            <a:xfrm>
              <a:off x="3773671" y="3496030"/>
              <a:ext cx="115597" cy="114993"/>
            </a:xfrm>
            <a:custGeom>
              <a:avLst/>
              <a:gdLst/>
              <a:ahLst/>
              <a:cxnLst/>
              <a:rect l="l" t="t" r="r" b="b"/>
              <a:pathLst>
                <a:path w="3632" h="3613" extrusionOk="0">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29"/>
          <p:cNvSpPr txBox="1">
            <a:spLocks noGrp="1"/>
          </p:cNvSpPr>
          <p:nvPr>
            <p:ph type="ctrTitle" idx="4"/>
          </p:nvPr>
        </p:nvSpPr>
        <p:spPr>
          <a:xfrm>
            <a:off x="699292" y="907474"/>
            <a:ext cx="6153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 UNDERSTANDING</a:t>
            </a:r>
            <a:endParaRPr dirty="0"/>
          </a:p>
        </p:txBody>
      </p:sp>
      <p:sp>
        <p:nvSpPr>
          <p:cNvPr id="574" name="Google Shape;574;p29"/>
          <p:cNvSpPr txBox="1">
            <a:spLocks noGrp="1"/>
          </p:cNvSpPr>
          <p:nvPr>
            <p:ph type="subTitle" idx="1"/>
          </p:nvPr>
        </p:nvSpPr>
        <p:spPr>
          <a:xfrm>
            <a:off x="931245" y="1684093"/>
            <a:ext cx="6978461" cy="111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images we used were sourced from Kaggle. </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3 folders: train, test and validation sets.</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Images were classified as normal or having pneumonia.</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The images were selected from retrospective cohorts of pediatric patients from Guangzhou.</a:t>
            </a:r>
            <a:endParaRPr dirty="0"/>
          </a:p>
        </p:txBody>
      </p:sp>
      <p:sp>
        <p:nvSpPr>
          <p:cNvPr id="596" name="Google Shape;596;p29"/>
          <p:cNvSpPr/>
          <p:nvPr/>
        </p:nvSpPr>
        <p:spPr>
          <a:xfrm>
            <a:off x="8282034" y="296076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p30"/>
          <p:cNvSpPr txBox="1">
            <a:spLocks noGrp="1"/>
          </p:cNvSpPr>
          <p:nvPr>
            <p:ph type="ctrTitle" idx="8"/>
          </p:nvPr>
        </p:nvSpPr>
        <p:spPr>
          <a:xfrm>
            <a:off x="621630" y="411675"/>
            <a:ext cx="5888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 UNDERSTANDING</a:t>
            </a:r>
            <a:endParaRPr sz="3000" dirty="0"/>
          </a:p>
        </p:txBody>
      </p:sp>
      <p:grpSp>
        <p:nvGrpSpPr>
          <p:cNvPr id="623" name="Google Shape;623;p30"/>
          <p:cNvGrpSpPr/>
          <p:nvPr/>
        </p:nvGrpSpPr>
        <p:grpSpPr>
          <a:xfrm>
            <a:off x="3630590" y="3198869"/>
            <a:ext cx="484361" cy="484405"/>
            <a:chOff x="4890434" y="4287389"/>
            <a:chExt cx="345997" cy="346029"/>
          </a:xfrm>
        </p:grpSpPr>
        <p:sp>
          <p:nvSpPr>
            <p:cNvPr id="624" name="Google Shape;624;p30"/>
            <p:cNvSpPr/>
            <p:nvPr/>
          </p:nvSpPr>
          <p:spPr>
            <a:xfrm>
              <a:off x="5111349" y="4400695"/>
              <a:ext cx="54998" cy="54998"/>
            </a:xfrm>
            <a:custGeom>
              <a:avLst/>
              <a:gdLst/>
              <a:ahLst/>
              <a:cxnLst/>
              <a:rect l="l" t="t" r="r" b="b"/>
              <a:pathLst>
                <a:path w="1728" h="1728" extrusionOk="0">
                  <a:moveTo>
                    <a:pt x="858" y="346"/>
                  </a:moveTo>
                  <a:cubicBezTo>
                    <a:pt x="1144" y="346"/>
                    <a:pt x="1382" y="584"/>
                    <a:pt x="1382" y="870"/>
                  </a:cubicBezTo>
                  <a:cubicBezTo>
                    <a:pt x="1382" y="1144"/>
                    <a:pt x="1144" y="1382"/>
                    <a:pt x="858" y="1382"/>
                  </a:cubicBezTo>
                  <a:cubicBezTo>
                    <a:pt x="572" y="1382"/>
                    <a:pt x="346" y="1144"/>
                    <a:pt x="346" y="870"/>
                  </a:cubicBezTo>
                  <a:cubicBezTo>
                    <a:pt x="346" y="584"/>
                    <a:pt x="584" y="346"/>
                    <a:pt x="858" y="346"/>
                  </a:cubicBezTo>
                  <a:close/>
                  <a:moveTo>
                    <a:pt x="858" y="1"/>
                  </a:moveTo>
                  <a:cubicBezTo>
                    <a:pt x="382" y="1"/>
                    <a:pt x="1" y="394"/>
                    <a:pt x="1" y="870"/>
                  </a:cubicBezTo>
                  <a:cubicBezTo>
                    <a:pt x="1" y="1346"/>
                    <a:pt x="382" y="1727"/>
                    <a:pt x="858" y="1727"/>
                  </a:cubicBezTo>
                  <a:cubicBezTo>
                    <a:pt x="1334" y="1727"/>
                    <a:pt x="1727" y="1346"/>
                    <a:pt x="1727" y="870"/>
                  </a:cubicBezTo>
                  <a:cubicBezTo>
                    <a:pt x="1727"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0"/>
            <p:cNvSpPr/>
            <p:nvPr/>
          </p:nvSpPr>
          <p:spPr>
            <a:xfrm>
              <a:off x="5113640" y="4466642"/>
              <a:ext cx="70498" cy="51179"/>
            </a:xfrm>
            <a:custGeom>
              <a:avLst/>
              <a:gdLst/>
              <a:ahLst/>
              <a:cxnLst/>
              <a:rect l="l" t="t" r="r" b="b"/>
              <a:pathLst>
                <a:path w="2215" h="1608" extrusionOk="0">
                  <a:moveTo>
                    <a:pt x="786" y="1"/>
                  </a:moveTo>
                  <a:cubicBezTo>
                    <a:pt x="548" y="1"/>
                    <a:pt x="333" y="60"/>
                    <a:pt x="119" y="167"/>
                  </a:cubicBezTo>
                  <a:cubicBezTo>
                    <a:pt x="36" y="203"/>
                    <a:pt x="0" y="310"/>
                    <a:pt x="48" y="405"/>
                  </a:cubicBezTo>
                  <a:cubicBezTo>
                    <a:pt x="73" y="463"/>
                    <a:pt x="132" y="498"/>
                    <a:pt x="198" y="498"/>
                  </a:cubicBezTo>
                  <a:cubicBezTo>
                    <a:pt x="226" y="498"/>
                    <a:pt x="257" y="491"/>
                    <a:pt x="286" y="477"/>
                  </a:cubicBezTo>
                  <a:cubicBezTo>
                    <a:pt x="429" y="382"/>
                    <a:pt x="607" y="346"/>
                    <a:pt x="786" y="346"/>
                  </a:cubicBezTo>
                  <a:cubicBezTo>
                    <a:pt x="1322" y="346"/>
                    <a:pt x="1774" y="727"/>
                    <a:pt x="1857" y="1251"/>
                  </a:cubicBezTo>
                  <a:lnTo>
                    <a:pt x="786" y="1251"/>
                  </a:lnTo>
                  <a:cubicBezTo>
                    <a:pt x="703" y="1251"/>
                    <a:pt x="607" y="1322"/>
                    <a:pt x="607" y="1429"/>
                  </a:cubicBezTo>
                  <a:cubicBezTo>
                    <a:pt x="607" y="1513"/>
                    <a:pt x="679" y="1608"/>
                    <a:pt x="786" y="1608"/>
                  </a:cubicBezTo>
                  <a:lnTo>
                    <a:pt x="2036" y="1608"/>
                  </a:lnTo>
                  <a:cubicBezTo>
                    <a:pt x="2131" y="1608"/>
                    <a:pt x="2215" y="1536"/>
                    <a:pt x="2215" y="1429"/>
                  </a:cubicBezTo>
                  <a:cubicBezTo>
                    <a:pt x="2215" y="643"/>
                    <a:pt x="1572" y="1"/>
                    <a:pt x="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0"/>
            <p:cNvSpPr/>
            <p:nvPr/>
          </p:nvSpPr>
          <p:spPr>
            <a:xfrm>
              <a:off x="4943490" y="4467023"/>
              <a:ext cx="70880" cy="51179"/>
            </a:xfrm>
            <a:custGeom>
              <a:avLst/>
              <a:gdLst/>
              <a:ahLst/>
              <a:cxnLst/>
              <a:rect l="l" t="t" r="r" b="b"/>
              <a:pathLst>
                <a:path w="2227" h="1608" extrusionOk="0">
                  <a:moveTo>
                    <a:pt x="1429" y="0"/>
                  </a:moveTo>
                  <a:cubicBezTo>
                    <a:pt x="643" y="0"/>
                    <a:pt x="0" y="643"/>
                    <a:pt x="0" y="1429"/>
                  </a:cubicBezTo>
                  <a:cubicBezTo>
                    <a:pt x="0" y="1524"/>
                    <a:pt x="84" y="1608"/>
                    <a:pt x="179" y="1608"/>
                  </a:cubicBezTo>
                  <a:lnTo>
                    <a:pt x="1453" y="1608"/>
                  </a:lnTo>
                  <a:cubicBezTo>
                    <a:pt x="1536" y="1608"/>
                    <a:pt x="1631" y="1536"/>
                    <a:pt x="1631" y="1429"/>
                  </a:cubicBezTo>
                  <a:cubicBezTo>
                    <a:pt x="1608" y="1322"/>
                    <a:pt x="1536" y="1251"/>
                    <a:pt x="1453" y="1251"/>
                  </a:cubicBezTo>
                  <a:lnTo>
                    <a:pt x="357" y="1251"/>
                  </a:lnTo>
                  <a:cubicBezTo>
                    <a:pt x="453" y="727"/>
                    <a:pt x="893" y="346"/>
                    <a:pt x="1429" y="346"/>
                  </a:cubicBezTo>
                  <a:cubicBezTo>
                    <a:pt x="1608" y="346"/>
                    <a:pt x="1786" y="393"/>
                    <a:pt x="1941" y="477"/>
                  </a:cubicBezTo>
                  <a:cubicBezTo>
                    <a:pt x="1966" y="491"/>
                    <a:pt x="1994" y="498"/>
                    <a:pt x="2022" y="498"/>
                  </a:cubicBezTo>
                  <a:cubicBezTo>
                    <a:pt x="2084" y="498"/>
                    <a:pt x="2146" y="463"/>
                    <a:pt x="2179" y="405"/>
                  </a:cubicBezTo>
                  <a:cubicBezTo>
                    <a:pt x="2227" y="310"/>
                    <a:pt x="2191" y="215"/>
                    <a:pt x="2108" y="167"/>
                  </a:cubicBezTo>
                  <a:cubicBezTo>
                    <a:pt x="1893" y="60"/>
                    <a:pt x="1667" y="0"/>
                    <a:pt x="14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0"/>
            <p:cNvSpPr/>
            <p:nvPr/>
          </p:nvSpPr>
          <p:spPr>
            <a:xfrm>
              <a:off x="4961282" y="4400695"/>
              <a:ext cx="54616" cy="54998"/>
            </a:xfrm>
            <a:custGeom>
              <a:avLst/>
              <a:gdLst/>
              <a:ahLst/>
              <a:cxnLst/>
              <a:rect l="l" t="t" r="r" b="b"/>
              <a:pathLst>
                <a:path w="1716" h="1728" extrusionOk="0">
                  <a:moveTo>
                    <a:pt x="858" y="346"/>
                  </a:moveTo>
                  <a:cubicBezTo>
                    <a:pt x="1144" y="346"/>
                    <a:pt x="1382" y="584"/>
                    <a:pt x="1382" y="870"/>
                  </a:cubicBezTo>
                  <a:cubicBezTo>
                    <a:pt x="1382" y="1144"/>
                    <a:pt x="1144" y="1382"/>
                    <a:pt x="858" y="1382"/>
                  </a:cubicBezTo>
                  <a:cubicBezTo>
                    <a:pt x="572" y="1382"/>
                    <a:pt x="334" y="1144"/>
                    <a:pt x="334" y="870"/>
                  </a:cubicBezTo>
                  <a:cubicBezTo>
                    <a:pt x="358" y="584"/>
                    <a:pt x="572" y="346"/>
                    <a:pt x="858" y="346"/>
                  </a:cubicBezTo>
                  <a:close/>
                  <a:moveTo>
                    <a:pt x="858" y="1"/>
                  </a:moveTo>
                  <a:cubicBezTo>
                    <a:pt x="382" y="1"/>
                    <a:pt x="1" y="394"/>
                    <a:pt x="1" y="870"/>
                  </a:cubicBezTo>
                  <a:cubicBezTo>
                    <a:pt x="1" y="1346"/>
                    <a:pt x="382" y="1727"/>
                    <a:pt x="858" y="1727"/>
                  </a:cubicBezTo>
                  <a:cubicBezTo>
                    <a:pt x="1334" y="1727"/>
                    <a:pt x="1715" y="1346"/>
                    <a:pt x="1715" y="870"/>
                  </a:cubicBezTo>
                  <a:cubicBezTo>
                    <a:pt x="1715"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0"/>
            <p:cNvSpPr/>
            <p:nvPr/>
          </p:nvSpPr>
          <p:spPr>
            <a:xfrm>
              <a:off x="5028374" y="4386691"/>
              <a:ext cx="71262" cy="70880"/>
            </a:xfrm>
            <a:custGeom>
              <a:avLst/>
              <a:gdLst/>
              <a:ahLst/>
              <a:cxnLst/>
              <a:rect l="l" t="t" r="r" b="b"/>
              <a:pathLst>
                <a:path w="2239" h="2227" extrusionOk="0">
                  <a:moveTo>
                    <a:pt x="1119" y="358"/>
                  </a:moveTo>
                  <a:cubicBezTo>
                    <a:pt x="1536" y="358"/>
                    <a:pt x="1893" y="691"/>
                    <a:pt x="1893" y="1131"/>
                  </a:cubicBezTo>
                  <a:cubicBezTo>
                    <a:pt x="1893" y="1548"/>
                    <a:pt x="1548" y="1905"/>
                    <a:pt x="1119" y="1905"/>
                  </a:cubicBezTo>
                  <a:cubicBezTo>
                    <a:pt x="703" y="1905"/>
                    <a:pt x="345" y="1560"/>
                    <a:pt x="345" y="1131"/>
                  </a:cubicBezTo>
                  <a:cubicBezTo>
                    <a:pt x="345" y="691"/>
                    <a:pt x="679" y="358"/>
                    <a:pt x="1119" y="358"/>
                  </a:cubicBezTo>
                  <a:close/>
                  <a:moveTo>
                    <a:pt x="1119" y="0"/>
                  </a:moveTo>
                  <a:cubicBezTo>
                    <a:pt x="512" y="0"/>
                    <a:pt x="0" y="500"/>
                    <a:pt x="0" y="1108"/>
                  </a:cubicBezTo>
                  <a:cubicBezTo>
                    <a:pt x="0" y="1739"/>
                    <a:pt x="512" y="2227"/>
                    <a:pt x="1119" y="2227"/>
                  </a:cubicBezTo>
                  <a:cubicBezTo>
                    <a:pt x="1727" y="2227"/>
                    <a:pt x="2239" y="1727"/>
                    <a:pt x="2239" y="1108"/>
                  </a:cubicBezTo>
                  <a:cubicBezTo>
                    <a:pt x="2239" y="500"/>
                    <a:pt x="1727" y="0"/>
                    <a:pt x="11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0"/>
            <p:cNvSpPr/>
            <p:nvPr/>
          </p:nvSpPr>
          <p:spPr>
            <a:xfrm>
              <a:off x="5004122" y="4468901"/>
              <a:ext cx="120149" cy="65596"/>
            </a:xfrm>
            <a:custGeom>
              <a:avLst/>
              <a:gdLst/>
              <a:ahLst/>
              <a:cxnLst/>
              <a:rect l="l" t="t" r="r" b="b"/>
              <a:pathLst>
                <a:path w="3775" h="2061" extrusionOk="0">
                  <a:moveTo>
                    <a:pt x="1881" y="346"/>
                  </a:moveTo>
                  <a:cubicBezTo>
                    <a:pt x="2667" y="346"/>
                    <a:pt x="3322" y="942"/>
                    <a:pt x="3393" y="1704"/>
                  </a:cubicBezTo>
                  <a:lnTo>
                    <a:pt x="357" y="1704"/>
                  </a:lnTo>
                  <a:cubicBezTo>
                    <a:pt x="453" y="942"/>
                    <a:pt x="1096" y="346"/>
                    <a:pt x="1881" y="346"/>
                  </a:cubicBezTo>
                  <a:close/>
                  <a:moveTo>
                    <a:pt x="1881" y="1"/>
                  </a:moveTo>
                  <a:cubicBezTo>
                    <a:pt x="834" y="1"/>
                    <a:pt x="0" y="846"/>
                    <a:pt x="0" y="1882"/>
                  </a:cubicBezTo>
                  <a:cubicBezTo>
                    <a:pt x="0" y="1966"/>
                    <a:pt x="84" y="2061"/>
                    <a:pt x="179" y="2061"/>
                  </a:cubicBezTo>
                  <a:lnTo>
                    <a:pt x="3596" y="2061"/>
                  </a:lnTo>
                  <a:cubicBezTo>
                    <a:pt x="3679" y="2061"/>
                    <a:pt x="3774" y="1977"/>
                    <a:pt x="3774" y="1882"/>
                  </a:cubicBezTo>
                  <a:cubicBezTo>
                    <a:pt x="3751" y="834"/>
                    <a:pt x="2905" y="1"/>
                    <a:pt x="18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0"/>
            <p:cNvSpPr/>
            <p:nvPr/>
          </p:nvSpPr>
          <p:spPr>
            <a:xfrm>
              <a:off x="4890434" y="4287389"/>
              <a:ext cx="345997" cy="346029"/>
            </a:xfrm>
            <a:custGeom>
              <a:avLst/>
              <a:gdLst/>
              <a:ahLst/>
              <a:cxnLst/>
              <a:rect l="l" t="t" r="r" b="b"/>
              <a:pathLst>
                <a:path w="10871" h="10872" extrusionOk="0">
                  <a:moveTo>
                    <a:pt x="5608" y="953"/>
                  </a:moveTo>
                  <a:cubicBezTo>
                    <a:pt x="7954" y="1049"/>
                    <a:pt x="9823" y="2918"/>
                    <a:pt x="9918" y="5252"/>
                  </a:cubicBezTo>
                  <a:lnTo>
                    <a:pt x="9502" y="5252"/>
                  </a:lnTo>
                  <a:cubicBezTo>
                    <a:pt x="9406" y="5252"/>
                    <a:pt x="9323" y="5335"/>
                    <a:pt x="9323" y="5442"/>
                  </a:cubicBezTo>
                  <a:cubicBezTo>
                    <a:pt x="9323" y="5525"/>
                    <a:pt x="9394" y="5621"/>
                    <a:pt x="9502" y="5621"/>
                  </a:cubicBezTo>
                  <a:lnTo>
                    <a:pt x="9918" y="5621"/>
                  </a:lnTo>
                  <a:cubicBezTo>
                    <a:pt x="9847" y="7954"/>
                    <a:pt x="7954" y="9824"/>
                    <a:pt x="5608" y="9919"/>
                  </a:cubicBezTo>
                  <a:lnTo>
                    <a:pt x="5608" y="9502"/>
                  </a:lnTo>
                  <a:cubicBezTo>
                    <a:pt x="5608" y="9407"/>
                    <a:pt x="5537" y="9323"/>
                    <a:pt x="5430" y="9323"/>
                  </a:cubicBezTo>
                  <a:cubicBezTo>
                    <a:pt x="5346" y="9323"/>
                    <a:pt x="5251" y="9395"/>
                    <a:pt x="5251" y="9502"/>
                  </a:cubicBezTo>
                  <a:lnTo>
                    <a:pt x="5251" y="9919"/>
                  </a:lnTo>
                  <a:cubicBezTo>
                    <a:pt x="2917" y="9824"/>
                    <a:pt x="1048" y="7954"/>
                    <a:pt x="953" y="5621"/>
                  </a:cubicBezTo>
                  <a:lnTo>
                    <a:pt x="1370" y="5621"/>
                  </a:lnTo>
                  <a:cubicBezTo>
                    <a:pt x="1465" y="5621"/>
                    <a:pt x="1548" y="5537"/>
                    <a:pt x="1548" y="5442"/>
                  </a:cubicBezTo>
                  <a:cubicBezTo>
                    <a:pt x="1548" y="5347"/>
                    <a:pt x="1477" y="5252"/>
                    <a:pt x="1370" y="5252"/>
                  </a:cubicBezTo>
                  <a:lnTo>
                    <a:pt x="953" y="5252"/>
                  </a:lnTo>
                  <a:cubicBezTo>
                    <a:pt x="1048" y="2918"/>
                    <a:pt x="2917" y="1049"/>
                    <a:pt x="5251" y="953"/>
                  </a:cubicBezTo>
                  <a:lnTo>
                    <a:pt x="5251" y="1370"/>
                  </a:lnTo>
                  <a:cubicBezTo>
                    <a:pt x="5251" y="1465"/>
                    <a:pt x="5334" y="1549"/>
                    <a:pt x="5430" y="1549"/>
                  </a:cubicBezTo>
                  <a:cubicBezTo>
                    <a:pt x="5525" y="1549"/>
                    <a:pt x="5608" y="1477"/>
                    <a:pt x="5608" y="1370"/>
                  </a:cubicBezTo>
                  <a:lnTo>
                    <a:pt x="5608" y="953"/>
                  </a:lnTo>
                  <a:close/>
                  <a:moveTo>
                    <a:pt x="5441" y="1"/>
                  </a:moveTo>
                  <a:cubicBezTo>
                    <a:pt x="5346" y="1"/>
                    <a:pt x="5263" y="84"/>
                    <a:pt x="5263" y="179"/>
                  </a:cubicBezTo>
                  <a:lnTo>
                    <a:pt x="5263" y="596"/>
                  </a:lnTo>
                  <a:cubicBezTo>
                    <a:pt x="2727" y="691"/>
                    <a:pt x="691" y="2727"/>
                    <a:pt x="596" y="5263"/>
                  </a:cubicBezTo>
                  <a:lnTo>
                    <a:pt x="179" y="5263"/>
                  </a:lnTo>
                  <a:cubicBezTo>
                    <a:pt x="96" y="5263"/>
                    <a:pt x="0" y="5335"/>
                    <a:pt x="0" y="5442"/>
                  </a:cubicBezTo>
                  <a:cubicBezTo>
                    <a:pt x="0" y="5525"/>
                    <a:pt x="84" y="5621"/>
                    <a:pt x="179" y="5621"/>
                  </a:cubicBezTo>
                  <a:lnTo>
                    <a:pt x="596" y="5621"/>
                  </a:lnTo>
                  <a:cubicBezTo>
                    <a:pt x="691" y="8145"/>
                    <a:pt x="2727" y="10181"/>
                    <a:pt x="5263" y="10276"/>
                  </a:cubicBezTo>
                  <a:lnTo>
                    <a:pt x="5263" y="10693"/>
                  </a:lnTo>
                  <a:cubicBezTo>
                    <a:pt x="5263" y="10776"/>
                    <a:pt x="5334" y="10871"/>
                    <a:pt x="5441" y="10871"/>
                  </a:cubicBezTo>
                  <a:cubicBezTo>
                    <a:pt x="5525" y="10871"/>
                    <a:pt x="5620" y="10800"/>
                    <a:pt x="5620" y="10693"/>
                  </a:cubicBezTo>
                  <a:lnTo>
                    <a:pt x="5620" y="10276"/>
                  </a:lnTo>
                  <a:cubicBezTo>
                    <a:pt x="8144" y="10181"/>
                    <a:pt x="10180" y="8145"/>
                    <a:pt x="10275" y="5621"/>
                  </a:cubicBezTo>
                  <a:lnTo>
                    <a:pt x="10692" y="5621"/>
                  </a:lnTo>
                  <a:cubicBezTo>
                    <a:pt x="10775" y="5621"/>
                    <a:pt x="10871" y="5537"/>
                    <a:pt x="10871" y="5442"/>
                  </a:cubicBezTo>
                  <a:cubicBezTo>
                    <a:pt x="10871" y="5347"/>
                    <a:pt x="10799" y="5263"/>
                    <a:pt x="10692" y="5263"/>
                  </a:cubicBezTo>
                  <a:lnTo>
                    <a:pt x="10275" y="5263"/>
                  </a:lnTo>
                  <a:cubicBezTo>
                    <a:pt x="10180" y="2727"/>
                    <a:pt x="8144" y="691"/>
                    <a:pt x="5620" y="596"/>
                  </a:cubicBezTo>
                  <a:lnTo>
                    <a:pt x="5620" y="179"/>
                  </a:lnTo>
                  <a:cubicBezTo>
                    <a:pt x="5620" y="96"/>
                    <a:pt x="5537"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7" name="Google Shape;637;p30"/>
          <p:cNvGrpSpPr/>
          <p:nvPr/>
        </p:nvGrpSpPr>
        <p:grpSpPr>
          <a:xfrm>
            <a:off x="3630860" y="1790353"/>
            <a:ext cx="483826" cy="491133"/>
            <a:chOff x="4874902" y="3808799"/>
            <a:chExt cx="345615" cy="350835"/>
          </a:xfrm>
        </p:grpSpPr>
        <p:sp>
          <p:nvSpPr>
            <p:cNvPr id="638" name="Google Shape;638;p30"/>
            <p:cNvSpPr/>
            <p:nvPr/>
          </p:nvSpPr>
          <p:spPr>
            <a:xfrm>
              <a:off x="4874902" y="3808799"/>
              <a:ext cx="345615" cy="350835"/>
            </a:xfrm>
            <a:custGeom>
              <a:avLst/>
              <a:gdLst/>
              <a:ahLst/>
              <a:cxnLst/>
              <a:rect l="l" t="t" r="r" b="b"/>
              <a:pathLst>
                <a:path w="10859" h="11023" extrusionOk="0">
                  <a:moveTo>
                    <a:pt x="6632" y="274"/>
                  </a:moveTo>
                  <a:cubicBezTo>
                    <a:pt x="6858" y="274"/>
                    <a:pt x="7037" y="453"/>
                    <a:pt x="7037" y="679"/>
                  </a:cubicBezTo>
                  <a:cubicBezTo>
                    <a:pt x="7037" y="905"/>
                    <a:pt x="6858" y="1084"/>
                    <a:pt x="6632" y="1084"/>
                  </a:cubicBezTo>
                  <a:lnTo>
                    <a:pt x="4906" y="1084"/>
                  </a:lnTo>
                  <a:cubicBezTo>
                    <a:pt x="4691" y="1084"/>
                    <a:pt x="4513" y="905"/>
                    <a:pt x="4513" y="679"/>
                  </a:cubicBezTo>
                  <a:cubicBezTo>
                    <a:pt x="4513" y="453"/>
                    <a:pt x="4691" y="274"/>
                    <a:pt x="4906" y="274"/>
                  </a:cubicBezTo>
                  <a:close/>
                  <a:moveTo>
                    <a:pt x="5965" y="1405"/>
                  </a:moveTo>
                  <a:lnTo>
                    <a:pt x="5965" y="1965"/>
                  </a:lnTo>
                  <a:lnTo>
                    <a:pt x="5572" y="1965"/>
                  </a:lnTo>
                  <a:lnTo>
                    <a:pt x="5572" y="1405"/>
                  </a:lnTo>
                  <a:close/>
                  <a:moveTo>
                    <a:pt x="5790" y="2285"/>
                  </a:moveTo>
                  <a:cubicBezTo>
                    <a:pt x="7012" y="2285"/>
                    <a:pt x="8209" y="2830"/>
                    <a:pt x="9037" y="3834"/>
                  </a:cubicBezTo>
                  <a:cubicBezTo>
                    <a:pt x="10513" y="5632"/>
                    <a:pt x="10228" y="8287"/>
                    <a:pt x="8430" y="9763"/>
                  </a:cubicBezTo>
                  <a:cubicBezTo>
                    <a:pt x="7647" y="10392"/>
                    <a:pt x="6705" y="10700"/>
                    <a:pt x="5771" y="10700"/>
                  </a:cubicBezTo>
                  <a:cubicBezTo>
                    <a:pt x="4545" y="10700"/>
                    <a:pt x="3331" y="10171"/>
                    <a:pt x="2500" y="9144"/>
                  </a:cubicBezTo>
                  <a:cubicBezTo>
                    <a:pt x="405" y="6573"/>
                    <a:pt x="2000" y="2715"/>
                    <a:pt x="5239" y="2322"/>
                  </a:cubicBezTo>
                  <a:cubicBezTo>
                    <a:pt x="5422" y="2297"/>
                    <a:pt x="5606" y="2285"/>
                    <a:pt x="5790" y="2285"/>
                  </a:cubicBezTo>
                  <a:close/>
                  <a:moveTo>
                    <a:pt x="4917" y="0"/>
                  </a:moveTo>
                  <a:cubicBezTo>
                    <a:pt x="4513" y="0"/>
                    <a:pt x="4203" y="322"/>
                    <a:pt x="4203" y="715"/>
                  </a:cubicBezTo>
                  <a:cubicBezTo>
                    <a:pt x="4203" y="1108"/>
                    <a:pt x="4525" y="1429"/>
                    <a:pt x="4917" y="1429"/>
                  </a:cubicBezTo>
                  <a:lnTo>
                    <a:pt x="5251" y="1429"/>
                  </a:lnTo>
                  <a:lnTo>
                    <a:pt x="5251" y="1989"/>
                  </a:lnTo>
                  <a:cubicBezTo>
                    <a:pt x="1727" y="2393"/>
                    <a:pt x="0" y="6573"/>
                    <a:pt x="2262" y="9359"/>
                  </a:cubicBezTo>
                  <a:cubicBezTo>
                    <a:pt x="3161" y="10454"/>
                    <a:pt x="4471" y="11023"/>
                    <a:pt x="5790" y="11023"/>
                  </a:cubicBezTo>
                  <a:cubicBezTo>
                    <a:pt x="6795" y="11023"/>
                    <a:pt x="7805" y="10693"/>
                    <a:pt x="8644" y="10013"/>
                  </a:cubicBezTo>
                  <a:cubicBezTo>
                    <a:pt x="10585" y="8430"/>
                    <a:pt x="10859" y="5561"/>
                    <a:pt x="9287" y="3632"/>
                  </a:cubicBezTo>
                  <a:cubicBezTo>
                    <a:pt x="8513" y="2679"/>
                    <a:pt x="7430" y="2120"/>
                    <a:pt x="6299" y="1989"/>
                  </a:cubicBezTo>
                  <a:lnTo>
                    <a:pt x="6299" y="1429"/>
                  </a:lnTo>
                  <a:lnTo>
                    <a:pt x="6644" y="1429"/>
                  </a:lnTo>
                  <a:cubicBezTo>
                    <a:pt x="7037" y="1429"/>
                    <a:pt x="7358" y="1096"/>
                    <a:pt x="7358" y="715"/>
                  </a:cubicBezTo>
                  <a:cubicBezTo>
                    <a:pt x="7358" y="310"/>
                    <a:pt x="7025" y="0"/>
                    <a:pt x="66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0"/>
            <p:cNvSpPr/>
            <p:nvPr/>
          </p:nvSpPr>
          <p:spPr>
            <a:xfrm>
              <a:off x="4939321" y="4009630"/>
              <a:ext cx="145929" cy="123618"/>
            </a:xfrm>
            <a:custGeom>
              <a:avLst/>
              <a:gdLst/>
              <a:ahLst/>
              <a:cxnLst/>
              <a:rect l="l" t="t" r="r" b="b"/>
              <a:pathLst>
                <a:path w="4585" h="3884" extrusionOk="0">
                  <a:moveTo>
                    <a:pt x="203" y="1"/>
                  </a:moveTo>
                  <a:cubicBezTo>
                    <a:pt x="119" y="1"/>
                    <a:pt x="48" y="72"/>
                    <a:pt x="48" y="155"/>
                  </a:cubicBezTo>
                  <a:cubicBezTo>
                    <a:pt x="48" y="203"/>
                    <a:pt x="0" y="965"/>
                    <a:pt x="429" y="1810"/>
                  </a:cubicBezTo>
                  <a:cubicBezTo>
                    <a:pt x="691" y="2334"/>
                    <a:pt x="1072" y="2799"/>
                    <a:pt x="1548" y="3156"/>
                  </a:cubicBezTo>
                  <a:cubicBezTo>
                    <a:pt x="2212" y="3644"/>
                    <a:pt x="2997" y="3883"/>
                    <a:pt x="3771" y="3883"/>
                  </a:cubicBezTo>
                  <a:cubicBezTo>
                    <a:pt x="3996" y="3883"/>
                    <a:pt x="4221" y="3863"/>
                    <a:pt x="4441" y="3823"/>
                  </a:cubicBezTo>
                  <a:cubicBezTo>
                    <a:pt x="4525" y="3811"/>
                    <a:pt x="4584" y="3715"/>
                    <a:pt x="4572" y="3632"/>
                  </a:cubicBezTo>
                  <a:cubicBezTo>
                    <a:pt x="4540" y="3545"/>
                    <a:pt x="4477" y="3488"/>
                    <a:pt x="4394" y="3488"/>
                  </a:cubicBezTo>
                  <a:cubicBezTo>
                    <a:pt x="4386" y="3488"/>
                    <a:pt x="4378" y="3488"/>
                    <a:pt x="4370" y="3489"/>
                  </a:cubicBezTo>
                  <a:cubicBezTo>
                    <a:pt x="4161" y="3528"/>
                    <a:pt x="3950" y="3547"/>
                    <a:pt x="3739" y="3547"/>
                  </a:cubicBezTo>
                  <a:cubicBezTo>
                    <a:pt x="3035" y="3547"/>
                    <a:pt x="2334" y="3331"/>
                    <a:pt x="1739" y="2882"/>
                  </a:cubicBezTo>
                  <a:cubicBezTo>
                    <a:pt x="286" y="1810"/>
                    <a:pt x="369" y="155"/>
                    <a:pt x="369" y="155"/>
                  </a:cubicBezTo>
                  <a:cubicBezTo>
                    <a:pt x="369" y="72"/>
                    <a:pt x="298" y="1"/>
                    <a:pt x="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0"/>
            <p:cNvSpPr/>
            <p:nvPr/>
          </p:nvSpPr>
          <p:spPr>
            <a:xfrm>
              <a:off x="4942344" y="3897629"/>
              <a:ext cx="205033" cy="101816"/>
            </a:xfrm>
            <a:custGeom>
              <a:avLst/>
              <a:gdLst/>
              <a:ahLst/>
              <a:cxnLst/>
              <a:rect l="l" t="t" r="r" b="b"/>
              <a:pathLst>
                <a:path w="6442" h="3199" extrusionOk="0">
                  <a:moveTo>
                    <a:pt x="3666" y="0"/>
                  </a:moveTo>
                  <a:cubicBezTo>
                    <a:pt x="1972" y="0"/>
                    <a:pt x="363" y="1175"/>
                    <a:pt x="24" y="3008"/>
                  </a:cubicBezTo>
                  <a:cubicBezTo>
                    <a:pt x="0" y="3115"/>
                    <a:pt x="72" y="3198"/>
                    <a:pt x="179" y="3198"/>
                  </a:cubicBezTo>
                  <a:cubicBezTo>
                    <a:pt x="251" y="3198"/>
                    <a:pt x="322" y="3139"/>
                    <a:pt x="334" y="3067"/>
                  </a:cubicBezTo>
                  <a:cubicBezTo>
                    <a:pt x="656" y="1384"/>
                    <a:pt x="2127" y="318"/>
                    <a:pt x="3670" y="318"/>
                  </a:cubicBezTo>
                  <a:cubicBezTo>
                    <a:pt x="4353" y="318"/>
                    <a:pt x="5050" y="527"/>
                    <a:pt x="5668" y="984"/>
                  </a:cubicBezTo>
                  <a:cubicBezTo>
                    <a:pt x="5846" y="1115"/>
                    <a:pt x="5989" y="1257"/>
                    <a:pt x="6144" y="1412"/>
                  </a:cubicBezTo>
                  <a:cubicBezTo>
                    <a:pt x="6180" y="1448"/>
                    <a:pt x="6228" y="1471"/>
                    <a:pt x="6274" y="1471"/>
                  </a:cubicBezTo>
                  <a:cubicBezTo>
                    <a:pt x="6305" y="1471"/>
                    <a:pt x="6334" y="1460"/>
                    <a:pt x="6358" y="1436"/>
                  </a:cubicBezTo>
                  <a:cubicBezTo>
                    <a:pt x="6430" y="1377"/>
                    <a:pt x="6442" y="1269"/>
                    <a:pt x="6382" y="1210"/>
                  </a:cubicBezTo>
                  <a:cubicBezTo>
                    <a:pt x="6216" y="1031"/>
                    <a:pt x="6049" y="876"/>
                    <a:pt x="5858" y="734"/>
                  </a:cubicBezTo>
                  <a:cubicBezTo>
                    <a:pt x="5179" y="230"/>
                    <a:pt x="4414" y="0"/>
                    <a:pt x="3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0"/>
            <p:cNvSpPr/>
            <p:nvPr/>
          </p:nvSpPr>
          <p:spPr>
            <a:xfrm>
              <a:off x="5092729" y="3950240"/>
              <a:ext cx="84597" cy="175465"/>
            </a:xfrm>
            <a:custGeom>
              <a:avLst/>
              <a:gdLst/>
              <a:ahLst/>
              <a:cxnLst/>
              <a:rect l="l" t="t" r="r" b="b"/>
              <a:pathLst>
                <a:path w="2658" h="5513" extrusionOk="0">
                  <a:moveTo>
                    <a:pt x="1939" y="0"/>
                  </a:moveTo>
                  <a:cubicBezTo>
                    <a:pt x="1907" y="0"/>
                    <a:pt x="1875" y="11"/>
                    <a:pt x="1848" y="33"/>
                  </a:cubicBezTo>
                  <a:cubicBezTo>
                    <a:pt x="1776" y="81"/>
                    <a:pt x="1741" y="176"/>
                    <a:pt x="1800" y="259"/>
                  </a:cubicBezTo>
                  <a:cubicBezTo>
                    <a:pt x="2145" y="795"/>
                    <a:pt x="2324" y="1414"/>
                    <a:pt x="2324" y="2057"/>
                  </a:cubicBezTo>
                  <a:cubicBezTo>
                    <a:pt x="2324" y="3486"/>
                    <a:pt x="1431" y="4724"/>
                    <a:pt x="169" y="5200"/>
                  </a:cubicBezTo>
                  <a:cubicBezTo>
                    <a:pt x="1" y="5263"/>
                    <a:pt x="55" y="5512"/>
                    <a:pt x="218" y="5512"/>
                  </a:cubicBezTo>
                  <a:cubicBezTo>
                    <a:pt x="239" y="5512"/>
                    <a:pt x="263" y="5508"/>
                    <a:pt x="288" y="5498"/>
                  </a:cubicBezTo>
                  <a:cubicBezTo>
                    <a:pt x="1669" y="4962"/>
                    <a:pt x="2657" y="3605"/>
                    <a:pt x="2657" y="2045"/>
                  </a:cubicBezTo>
                  <a:cubicBezTo>
                    <a:pt x="2622" y="1343"/>
                    <a:pt x="2431" y="676"/>
                    <a:pt x="2074" y="81"/>
                  </a:cubicBezTo>
                  <a:cubicBezTo>
                    <a:pt x="2044" y="29"/>
                    <a:pt x="1992" y="0"/>
                    <a:pt x="1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0"/>
            <p:cNvSpPr/>
            <p:nvPr/>
          </p:nvSpPr>
          <p:spPr>
            <a:xfrm>
              <a:off x="5004886" y="3993717"/>
              <a:ext cx="81478" cy="55348"/>
            </a:xfrm>
            <a:custGeom>
              <a:avLst/>
              <a:gdLst/>
              <a:ahLst/>
              <a:cxnLst/>
              <a:rect l="l" t="t" r="r" b="b"/>
              <a:pathLst>
                <a:path w="2560" h="1739" extrusionOk="0">
                  <a:moveTo>
                    <a:pt x="1691" y="334"/>
                  </a:moveTo>
                  <a:cubicBezTo>
                    <a:pt x="1976" y="334"/>
                    <a:pt x="2143" y="655"/>
                    <a:pt x="1976" y="882"/>
                  </a:cubicBezTo>
                  <a:cubicBezTo>
                    <a:pt x="1913" y="974"/>
                    <a:pt x="1806" y="1024"/>
                    <a:pt x="1698" y="1024"/>
                  </a:cubicBezTo>
                  <a:cubicBezTo>
                    <a:pt x="1625" y="1024"/>
                    <a:pt x="1551" y="1001"/>
                    <a:pt x="1488" y="953"/>
                  </a:cubicBezTo>
                  <a:cubicBezTo>
                    <a:pt x="1214" y="763"/>
                    <a:pt x="1369" y="334"/>
                    <a:pt x="1691" y="334"/>
                  </a:cubicBezTo>
                  <a:close/>
                  <a:moveTo>
                    <a:pt x="1691" y="1"/>
                  </a:moveTo>
                  <a:cubicBezTo>
                    <a:pt x="1584" y="1"/>
                    <a:pt x="1334" y="36"/>
                    <a:pt x="1155" y="274"/>
                  </a:cubicBezTo>
                  <a:cubicBezTo>
                    <a:pt x="1024" y="453"/>
                    <a:pt x="988" y="655"/>
                    <a:pt x="1048" y="846"/>
                  </a:cubicBezTo>
                  <a:lnTo>
                    <a:pt x="131" y="1441"/>
                  </a:lnTo>
                  <a:cubicBezTo>
                    <a:pt x="0" y="1536"/>
                    <a:pt x="60" y="1739"/>
                    <a:pt x="214" y="1739"/>
                  </a:cubicBezTo>
                  <a:cubicBezTo>
                    <a:pt x="310" y="1739"/>
                    <a:pt x="262" y="1727"/>
                    <a:pt x="1214" y="1132"/>
                  </a:cubicBezTo>
                  <a:cubicBezTo>
                    <a:pt x="1346" y="1279"/>
                    <a:pt x="1520" y="1349"/>
                    <a:pt x="1692" y="1349"/>
                  </a:cubicBezTo>
                  <a:cubicBezTo>
                    <a:pt x="1896" y="1349"/>
                    <a:pt x="2098" y="1252"/>
                    <a:pt x="2226" y="1072"/>
                  </a:cubicBezTo>
                  <a:cubicBezTo>
                    <a:pt x="2560" y="632"/>
                    <a:pt x="2238" y="1"/>
                    <a:pt x="16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0"/>
            <p:cNvSpPr/>
            <p:nvPr/>
          </p:nvSpPr>
          <p:spPr>
            <a:xfrm>
              <a:off x="5053391" y="3915262"/>
              <a:ext cx="10630" cy="29982"/>
            </a:xfrm>
            <a:custGeom>
              <a:avLst/>
              <a:gdLst/>
              <a:ahLst/>
              <a:cxnLst/>
              <a:rect l="l" t="t" r="r" b="b"/>
              <a:pathLst>
                <a:path w="334" h="942" extrusionOk="0">
                  <a:moveTo>
                    <a:pt x="167" y="1"/>
                  </a:moveTo>
                  <a:cubicBezTo>
                    <a:pt x="83" y="1"/>
                    <a:pt x="0" y="72"/>
                    <a:pt x="0" y="168"/>
                  </a:cubicBezTo>
                  <a:lnTo>
                    <a:pt x="0" y="775"/>
                  </a:lnTo>
                  <a:cubicBezTo>
                    <a:pt x="0" y="858"/>
                    <a:pt x="83" y="942"/>
                    <a:pt x="167" y="942"/>
                  </a:cubicBezTo>
                  <a:cubicBezTo>
                    <a:pt x="262" y="942"/>
                    <a:pt x="333" y="858"/>
                    <a:pt x="333" y="775"/>
                  </a:cubicBezTo>
                  <a:lnTo>
                    <a:pt x="333" y="168"/>
                  </a:lnTo>
                  <a:cubicBezTo>
                    <a:pt x="333" y="72"/>
                    <a:pt x="262"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0"/>
            <p:cNvSpPr/>
            <p:nvPr/>
          </p:nvSpPr>
          <p:spPr>
            <a:xfrm>
              <a:off x="5005236" y="3928216"/>
              <a:ext cx="21261" cy="26894"/>
            </a:xfrm>
            <a:custGeom>
              <a:avLst/>
              <a:gdLst/>
              <a:ahLst/>
              <a:cxnLst/>
              <a:rect l="l" t="t" r="r" b="b"/>
              <a:pathLst>
                <a:path w="668" h="845" extrusionOk="0">
                  <a:moveTo>
                    <a:pt x="183" y="1"/>
                  </a:moveTo>
                  <a:cubicBezTo>
                    <a:pt x="156" y="1"/>
                    <a:pt x="130" y="8"/>
                    <a:pt x="108" y="23"/>
                  </a:cubicBezTo>
                  <a:cubicBezTo>
                    <a:pt x="25" y="70"/>
                    <a:pt x="1" y="177"/>
                    <a:pt x="49" y="249"/>
                  </a:cubicBezTo>
                  <a:lnTo>
                    <a:pt x="346" y="773"/>
                  </a:lnTo>
                  <a:cubicBezTo>
                    <a:pt x="382" y="808"/>
                    <a:pt x="430" y="844"/>
                    <a:pt x="489" y="844"/>
                  </a:cubicBezTo>
                  <a:cubicBezTo>
                    <a:pt x="525" y="844"/>
                    <a:pt x="549" y="844"/>
                    <a:pt x="561" y="832"/>
                  </a:cubicBezTo>
                  <a:cubicBezTo>
                    <a:pt x="644" y="785"/>
                    <a:pt x="668" y="677"/>
                    <a:pt x="620" y="606"/>
                  </a:cubicBezTo>
                  <a:lnTo>
                    <a:pt x="322" y="82"/>
                  </a:lnTo>
                  <a:cubicBezTo>
                    <a:pt x="298" y="33"/>
                    <a:pt x="240" y="1"/>
                    <a:pt x="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0"/>
            <p:cNvSpPr/>
            <p:nvPr/>
          </p:nvSpPr>
          <p:spPr>
            <a:xfrm>
              <a:off x="4970766" y="3962876"/>
              <a:ext cx="28454" cy="19510"/>
            </a:xfrm>
            <a:custGeom>
              <a:avLst/>
              <a:gdLst/>
              <a:ahLst/>
              <a:cxnLst/>
              <a:rect l="l" t="t" r="r" b="b"/>
              <a:pathLst>
                <a:path w="894" h="613" extrusionOk="0">
                  <a:moveTo>
                    <a:pt x="189" y="1"/>
                  </a:moveTo>
                  <a:cubicBezTo>
                    <a:pt x="130" y="1"/>
                    <a:pt x="69" y="27"/>
                    <a:pt x="36" y="77"/>
                  </a:cubicBezTo>
                  <a:cubicBezTo>
                    <a:pt x="0" y="160"/>
                    <a:pt x="24" y="255"/>
                    <a:pt x="96" y="303"/>
                  </a:cubicBezTo>
                  <a:lnTo>
                    <a:pt x="620" y="600"/>
                  </a:lnTo>
                  <a:cubicBezTo>
                    <a:pt x="655" y="612"/>
                    <a:pt x="679" y="612"/>
                    <a:pt x="691" y="612"/>
                  </a:cubicBezTo>
                  <a:cubicBezTo>
                    <a:pt x="751" y="612"/>
                    <a:pt x="798" y="589"/>
                    <a:pt x="834" y="541"/>
                  </a:cubicBezTo>
                  <a:cubicBezTo>
                    <a:pt x="893" y="470"/>
                    <a:pt x="858" y="362"/>
                    <a:pt x="786" y="315"/>
                  </a:cubicBezTo>
                  <a:lnTo>
                    <a:pt x="262" y="17"/>
                  </a:lnTo>
                  <a:cubicBezTo>
                    <a:pt x="240" y="6"/>
                    <a:pt x="215" y="1"/>
                    <a:pt x="1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0"/>
            <p:cNvSpPr/>
            <p:nvPr/>
          </p:nvSpPr>
          <p:spPr>
            <a:xfrm>
              <a:off x="4958258" y="4010012"/>
              <a:ext cx="29982" cy="10248"/>
            </a:xfrm>
            <a:custGeom>
              <a:avLst/>
              <a:gdLst/>
              <a:ahLst/>
              <a:cxnLst/>
              <a:rect l="l" t="t" r="r" b="b"/>
              <a:pathLst>
                <a:path w="942" h="322" extrusionOk="0">
                  <a:moveTo>
                    <a:pt x="167" y="1"/>
                  </a:moveTo>
                  <a:cubicBezTo>
                    <a:pt x="72" y="1"/>
                    <a:pt x="1" y="72"/>
                    <a:pt x="1" y="167"/>
                  </a:cubicBezTo>
                  <a:cubicBezTo>
                    <a:pt x="1"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0"/>
            <p:cNvSpPr/>
            <p:nvPr/>
          </p:nvSpPr>
          <p:spPr>
            <a:xfrm>
              <a:off x="4969239" y="4047601"/>
              <a:ext cx="30363" cy="20051"/>
            </a:xfrm>
            <a:custGeom>
              <a:avLst/>
              <a:gdLst/>
              <a:ahLst/>
              <a:cxnLst/>
              <a:rect l="l" t="t" r="r" b="b"/>
              <a:pathLst>
                <a:path w="954" h="630" extrusionOk="0">
                  <a:moveTo>
                    <a:pt x="754" y="0"/>
                  </a:moveTo>
                  <a:cubicBezTo>
                    <a:pt x="728" y="0"/>
                    <a:pt x="702" y="7"/>
                    <a:pt x="679" y="22"/>
                  </a:cubicBezTo>
                  <a:lnTo>
                    <a:pt x="156" y="320"/>
                  </a:lnTo>
                  <a:cubicBezTo>
                    <a:pt x="1" y="415"/>
                    <a:pt x="60" y="629"/>
                    <a:pt x="239" y="629"/>
                  </a:cubicBezTo>
                  <a:cubicBezTo>
                    <a:pt x="310" y="629"/>
                    <a:pt x="310" y="605"/>
                    <a:pt x="846" y="308"/>
                  </a:cubicBezTo>
                  <a:cubicBezTo>
                    <a:pt x="918" y="260"/>
                    <a:pt x="953" y="153"/>
                    <a:pt x="906" y="82"/>
                  </a:cubicBezTo>
                  <a:cubicBezTo>
                    <a:pt x="873" y="33"/>
                    <a:pt x="812" y="0"/>
                    <a:pt x="7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0"/>
            <p:cNvSpPr/>
            <p:nvPr/>
          </p:nvSpPr>
          <p:spPr>
            <a:xfrm>
              <a:off x="5005236" y="4075641"/>
              <a:ext cx="21261" cy="26862"/>
            </a:xfrm>
            <a:custGeom>
              <a:avLst/>
              <a:gdLst/>
              <a:ahLst/>
              <a:cxnLst/>
              <a:rect l="l" t="t" r="r" b="b"/>
              <a:pathLst>
                <a:path w="668" h="844" extrusionOk="0">
                  <a:moveTo>
                    <a:pt x="491" y="0"/>
                  </a:moveTo>
                  <a:cubicBezTo>
                    <a:pt x="440" y="0"/>
                    <a:pt x="391" y="33"/>
                    <a:pt x="358" y="82"/>
                  </a:cubicBezTo>
                  <a:lnTo>
                    <a:pt x="60" y="606"/>
                  </a:lnTo>
                  <a:cubicBezTo>
                    <a:pt x="1" y="701"/>
                    <a:pt x="72" y="844"/>
                    <a:pt x="191" y="844"/>
                  </a:cubicBezTo>
                  <a:cubicBezTo>
                    <a:pt x="251" y="844"/>
                    <a:pt x="299" y="808"/>
                    <a:pt x="322" y="760"/>
                  </a:cubicBezTo>
                  <a:lnTo>
                    <a:pt x="620" y="248"/>
                  </a:lnTo>
                  <a:cubicBezTo>
                    <a:pt x="668" y="165"/>
                    <a:pt x="644" y="70"/>
                    <a:pt x="561" y="22"/>
                  </a:cubicBezTo>
                  <a:cubicBezTo>
                    <a:pt x="538" y="7"/>
                    <a:pt x="514" y="0"/>
                    <a:pt x="4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0"/>
            <p:cNvSpPr/>
            <p:nvPr/>
          </p:nvSpPr>
          <p:spPr>
            <a:xfrm>
              <a:off x="5053391" y="4085794"/>
              <a:ext cx="10630" cy="29982"/>
            </a:xfrm>
            <a:custGeom>
              <a:avLst/>
              <a:gdLst/>
              <a:ahLst/>
              <a:cxnLst/>
              <a:rect l="l" t="t" r="r" b="b"/>
              <a:pathLst>
                <a:path w="334" h="942" extrusionOk="0">
                  <a:moveTo>
                    <a:pt x="167" y="1"/>
                  </a:moveTo>
                  <a:cubicBezTo>
                    <a:pt x="83" y="1"/>
                    <a:pt x="0" y="72"/>
                    <a:pt x="0" y="167"/>
                  </a:cubicBezTo>
                  <a:lnTo>
                    <a:pt x="0" y="775"/>
                  </a:lnTo>
                  <a:cubicBezTo>
                    <a:pt x="0" y="858"/>
                    <a:pt x="83" y="941"/>
                    <a:pt x="167" y="941"/>
                  </a:cubicBezTo>
                  <a:cubicBezTo>
                    <a:pt x="250" y="941"/>
                    <a:pt x="333" y="858"/>
                    <a:pt x="333" y="775"/>
                  </a:cubicBezTo>
                  <a:lnTo>
                    <a:pt x="333" y="167"/>
                  </a:lnTo>
                  <a:cubicBezTo>
                    <a:pt x="333" y="72"/>
                    <a:pt x="250"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0"/>
            <p:cNvSpPr/>
            <p:nvPr/>
          </p:nvSpPr>
          <p:spPr>
            <a:xfrm>
              <a:off x="5090501" y="4075641"/>
              <a:ext cx="21261" cy="26894"/>
            </a:xfrm>
            <a:custGeom>
              <a:avLst/>
              <a:gdLst/>
              <a:ahLst/>
              <a:cxnLst/>
              <a:rect l="l" t="t" r="r" b="b"/>
              <a:pathLst>
                <a:path w="668" h="845" extrusionOk="0">
                  <a:moveTo>
                    <a:pt x="182" y="0"/>
                  </a:moveTo>
                  <a:cubicBezTo>
                    <a:pt x="156" y="0"/>
                    <a:pt x="130" y="7"/>
                    <a:pt x="108" y="22"/>
                  </a:cubicBezTo>
                  <a:cubicBezTo>
                    <a:pt x="25" y="70"/>
                    <a:pt x="1" y="165"/>
                    <a:pt x="48" y="248"/>
                  </a:cubicBezTo>
                  <a:lnTo>
                    <a:pt x="346" y="760"/>
                  </a:lnTo>
                  <a:cubicBezTo>
                    <a:pt x="370" y="815"/>
                    <a:pt x="424" y="844"/>
                    <a:pt x="479" y="844"/>
                  </a:cubicBezTo>
                  <a:cubicBezTo>
                    <a:pt x="507" y="844"/>
                    <a:pt x="536" y="836"/>
                    <a:pt x="560" y="820"/>
                  </a:cubicBezTo>
                  <a:cubicBezTo>
                    <a:pt x="644" y="784"/>
                    <a:pt x="668" y="677"/>
                    <a:pt x="620" y="606"/>
                  </a:cubicBezTo>
                  <a:lnTo>
                    <a:pt x="322" y="82"/>
                  </a:lnTo>
                  <a:cubicBezTo>
                    <a:pt x="298" y="33"/>
                    <a:pt x="240" y="0"/>
                    <a:pt x="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0"/>
            <p:cNvSpPr/>
            <p:nvPr/>
          </p:nvSpPr>
          <p:spPr>
            <a:xfrm>
              <a:off x="5117809" y="4048142"/>
              <a:ext cx="28454" cy="19510"/>
            </a:xfrm>
            <a:custGeom>
              <a:avLst/>
              <a:gdLst/>
              <a:ahLst/>
              <a:cxnLst/>
              <a:rect l="l" t="t" r="r" b="b"/>
              <a:pathLst>
                <a:path w="894" h="613" extrusionOk="0">
                  <a:moveTo>
                    <a:pt x="195" y="1"/>
                  </a:moveTo>
                  <a:cubicBezTo>
                    <a:pt x="136" y="1"/>
                    <a:pt x="81" y="27"/>
                    <a:pt x="48" y="77"/>
                  </a:cubicBezTo>
                  <a:cubicBezTo>
                    <a:pt x="0" y="160"/>
                    <a:pt x="36" y="243"/>
                    <a:pt x="107" y="291"/>
                  </a:cubicBezTo>
                  <a:cubicBezTo>
                    <a:pt x="643" y="588"/>
                    <a:pt x="631" y="612"/>
                    <a:pt x="714" y="612"/>
                  </a:cubicBezTo>
                  <a:cubicBezTo>
                    <a:pt x="774" y="612"/>
                    <a:pt x="822" y="588"/>
                    <a:pt x="845" y="541"/>
                  </a:cubicBezTo>
                  <a:cubicBezTo>
                    <a:pt x="893" y="469"/>
                    <a:pt x="869" y="362"/>
                    <a:pt x="786" y="315"/>
                  </a:cubicBezTo>
                  <a:lnTo>
                    <a:pt x="274" y="17"/>
                  </a:lnTo>
                  <a:cubicBezTo>
                    <a:pt x="248" y="6"/>
                    <a:pt x="221" y="1"/>
                    <a:pt x="1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0"/>
            <p:cNvSpPr/>
            <p:nvPr/>
          </p:nvSpPr>
          <p:spPr>
            <a:xfrm>
              <a:off x="5128790" y="4010012"/>
              <a:ext cx="29950" cy="10248"/>
            </a:xfrm>
            <a:custGeom>
              <a:avLst/>
              <a:gdLst/>
              <a:ahLst/>
              <a:cxnLst/>
              <a:rect l="l" t="t" r="r" b="b"/>
              <a:pathLst>
                <a:path w="941" h="322" extrusionOk="0">
                  <a:moveTo>
                    <a:pt x="167" y="1"/>
                  </a:moveTo>
                  <a:cubicBezTo>
                    <a:pt x="72" y="1"/>
                    <a:pt x="0" y="72"/>
                    <a:pt x="0" y="167"/>
                  </a:cubicBezTo>
                  <a:cubicBezTo>
                    <a:pt x="0"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0"/>
            <p:cNvSpPr/>
            <p:nvPr/>
          </p:nvSpPr>
          <p:spPr>
            <a:xfrm>
              <a:off x="5117809" y="3962717"/>
              <a:ext cx="28454" cy="19669"/>
            </a:xfrm>
            <a:custGeom>
              <a:avLst/>
              <a:gdLst/>
              <a:ahLst/>
              <a:cxnLst/>
              <a:rect l="l" t="t" r="r" b="b"/>
              <a:pathLst>
                <a:path w="894" h="618" extrusionOk="0">
                  <a:moveTo>
                    <a:pt x="706" y="0"/>
                  </a:moveTo>
                  <a:cubicBezTo>
                    <a:pt x="679" y="0"/>
                    <a:pt x="654" y="7"/>
                    <a:pt x="631" y="22"/>
                  </a:cubicBezTo>
                  <a:lnTo>
                    <a:pt x="107" y="320"/>
                  </a:lnTo>
                  <a:cubicBezTo>
                    <a:pt x="36" y="367"/>
                    <a:pt x="0" y="475"/>
                    <a:pt x="48" y="546"/>
                  </a:cubicBezTo>
                  <a:cubicBezTo>
                    <a:pt x="83" y="594"/>
                    <a:pt x="143" y="617"/>
                    <a:pt x="202" y="617"/>
                  </a:cubicBezTo>
                  <a:cubicBezTo>
                    <a:pt x="226" y="617"/>
                    <a:pt x="262" y="617"/>
                    <a:pt x="274" y="605"/>
                  </a:cubicBezTo>
                  <a:lnTo>
                    <a:pt x="798" y="308"/>
                  </a:lnTo>
                  <a:cubicBezTo>
                    <a:pt x="869" y="260"/>
                    <a:pt x="893" y="165"/>
                    <a:pt x="857" y="82"/>
                  </a:cubicBezTo>
                  <a:cubicBezTo>
                    <a:pt x="825" y="33"/>
                    <a:pt x="764" y="0"/>
                    <a:pt x="7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0"/>
            <p:cNvSpPr/>
            <p:nvPr/>
          </p:nvSpPr>
          <p:spPr>
            <a:xfrm>
              <a:off x="5090501" y="3928152"/>
              <a:ext cx="20879" cy="26958"/>
            </a:xfrm>
            <a:custGeom>
              <a:avLst/>
              <a:gdLst/>
              <a:ahLst/>
              <a:cxnLst/>
              <a:rect l="l" t="t" r="r" b="b"/>
              <a:pathLst>
                <a:path w="656" h="847" extrusionOk="0">
                  <a:moveTo>
                    <a:pt x="475" y="0"/>
                  </a:moveTo>
                  <a:cubicBezTo>
                    <a:pt x="424" y="0"/>
                    <a:pt x="370" y="29"/>
                    <a:pt x="346" y="84"/>
                  </a:cubicBezTo>
                  <a:lnTo>
                    <a:pt x="48" y="608"/>
                  </a:lnTo>
                  <a:cubicBezTo>
                    <a:pt x="1" y="679"/>
                    <a:pt x="25" y="787"/>
                    <a:pt x="108" y="834"/>
                  </a:cubicBezTo>
                  <a:cubicBezTo>
                    <a:pt x="132" y="846"/>
                    <a:pt x="168" y="846"/>
                    <a:pt x="179" y="846"/>
                  </a:cubicBezTo>
                  <a:cubicBezTo>
                    <a:pt x="239" y="846"/>
                    <a:pt x="287" y="810"/>
                    <a:pt x="310" y="775"/>
                  </a:cubicBezTo>
                  <a:lnTo>
                    <a:pt x="608" y="251"/>
                  </a:lnTo>
                  <a:cubicBezTo>
                    <a:pt x="656" y="179"/>
                    <a:pt x="620" y="72"/>
                    <a:pt x="549" y="25"/>
                  </a:cubicBezTo>
                  <a:cubicBezTo>
                    <a:pt x="528" y="8"/>
                    <a:pt x="502" y="0"/>
                    <a:pt x="4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7" name="Picture 16">
            <a:extLst>
              <a:ext uri="{FF2B5EF4-FFF2-40B4-BE49-F238E27FC236}">
                <a16:creationId xmlns:a16="http://schemas.microsoft.com/office/drawing/2014/main" id="{4053E39B-76B8-3E0F-D1CC-0B71FF203321}"/>
              </a:ext>
            </a:extLst>
          </p:cNvPr>
          <p:cNvPicPr>
            <a:picLocks noChangeAspect="1"/>
          </p:cNvPicPr>
          <p:nvPr/>
        </p:nvPicPr>
        <p:blipFill>
          <a:blip r:embed="rId3"/>
          <a:stretch>
            <a:fillRect/>
          </a:stretch>
        </p:blipFill>
        <p:spPr>
          <a:xfrm>
            <a:off x="632722" y="989475"/>
            <a:ext cx="6552887" cy="359577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Google Shape;659;p31"/>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 UNDERSTANDING.</a:t>
            </a:r>
            <a:endParaRPr dirty="0"/>
          </a:p>
        </p:txBody>
      </p:sp>
      <p:pic>
        <p:nvPicPr>
          <p:cNvPr id="3" name="Picture 2">
            <a:extLst>
              <a:ext uri="{FF2B5EF4-FFF2-40B4-BE49-F238E27FC236}">
                <a16:creationId xmlns:a16="http://schemas.microsoft.com/office/drawing/2014/main" id="{A58C8701-1809-E599-87BE-3B9100176062}"/>
              </a:ext>
            </a:extLst>
          </p:cNvPr>
          <p:cNvPicPr>
            <a:picLocks noChangeAspect="1"/>
          </p:cNvPicPr>
          <p:nvPr/>
        </p:nvPicPr>
        <p:blipFill>
          <a:blip r:embed="rId3"/>
          <a:stretch>
            <a:fillRect/>
          </a:stretch>
        </p:blipFill>
        <p:spPr>
          <a:xfrm>
            <a:off x="742325" y="1090197"/>
            <a:ext cx="2226162" cy="3084238"/>
          </a:xfrm>
          <a:prstGeom prst="rect">
            <a:avLst/>
          </a:prstGeom>
        </p:spPr>
      </p:pic>
      <p:pic>
        <p:nvPicPr>
          <p:cNvPr id="5" name="Picture 4">
            <a:extLst>
              <a:ext uri="{FF2B5EF4-FFF2-40B4-BE49-F238E27FC236}">
                <a16:creationId xmlns:a16="http://schemas.microsoft.com/office/drawing/2014/main" id="{DD671D8B-7530-F663-76A8-DE76B319A553}"/>
              </a:ext>
            </a:extLst>
          </p:cNvPr>
          <p:cNvPicPr>
            <a:picLocks noChangeAspect="1"/>
          </p:cNvPicPr>
          <p:nvPr/>
        </p:nvPicPr>
        <p:blipFill>
          <a:blip r:embed="rId4"/>
          <a:stretch>
            <a:fillRect/>
          </a:stretch>
        </p:blipFill>
        <p:spPr>
          <a:xfrm>
            <a:off x="3352901" y="1090197"/>
            <a:ext cx="2372038" cy="3084238"/>
          </a:xfrm>
          <a:prstGeom prst="rect">
            <a:avLst/>
          </a:prstGeom>
        </p:spPr>
      </p:pic>
      <p:pic>
        <p:nvPicPr>
          <p:cNvPr id="7" name="Picture 6">
            <a:extLst>
              <a:ext uri="{FF2B5EF4-FFF2-40B4-BE49-F238E27FC236}">
                <a16:creationId xmlns:a16="http://schemas.microsoft.com/office/drawing/2014/main" id="{293E02B7-9336-615B-9AF4-F2D55BD62B99}"/>
              </a:ext>
            </a:extLst>
          </p:cNvPr>
          <p:cNvPicPr>
            <a:picLocks noChangeAspect="1"/>
          </p:cNvPicPr>
          <p:nvPr/>
        </p:nvPicPr>
        <p:blipFill>
          <a:blip r:embed="rId5"/>
          <a:stretch>
            <a:fillRect/>
          </a:stretch>
        </p:blipFill>
        <p:spPr>
          <a:xfrm>
            <a:off x="5963478" y="1090196"/>
            <a:ext cx="2372038" cy="308423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9C74C83-6B0A-0A7A-123F-E717943DCBA9}"/>
              </a:ext>
            </a:extLst>
          </p:cNvPr>
          <p:cNvSpPr>
            <a:spLocks noGrp="1"/>
          </p:cNvSpPr>
          <p:nvPr>
            <p:ph type="body" idx="1"/>
          </p:nvPr>
        </p:nvSpPr>
        <p:spPr>
          <a:xfrm>
            <a:off x="618825" y="1407781"/>
            <a:ext cx="7683138" cy="2881346"/>
          </a:xfrm>
        </p:spPr>
        <p:txBody>
          <a:bodyPr/>
          <a:lstStyle/>
          <a:p>
            <a:r>
              <a:rPr lang="en-US" dirty="0"/>
              <a:t>We used ImageDataGenerator- preparing the images in a way the computer can understand – using TensorFlow’s Keras API</a:t>
            </a:r>
          </a:p>
          <a:p>
            <a:r>
              <a:rPr lang="en-US" dirty="0"/>
              <a:t>We then decided on how many pictures the computer should look at each time it learns – batch number of 32. </a:t>
            </a:r>
          </a:p>
          <a:p>
            <a:r>
              <a:rPr lang="en-US" dirty="0"/>
              <a:t>Reshaped the images to 150pixels by 150pixels.</a:t>
            </a:r>
          </a:p>
          <a:p>
            <a:r>
              <a:rPr lang="en-US" dirty="0"/>
              <a:t>Create a ‘generator’ with the above instructions for each of the photos in our dataset</a:t>
            </a:r>
          </a:p>
          <a:p>
            <a:endParaRPr lang="en-US" dirty="0"/>
          </a:p>
        </p:txBody>
      </p:sp>
      <p:sp>
        <p:nvSpPr>
          <p:cNvPr id="3" name="Title 2">
            <a:extLst>
              <a:ext uri="{FF2B5EF4-FFF2-40B4-BE49-F238E27FC236}">
                <a16:creationId xmlns:a16="http://schemas.microsoft.com/office/drawing/2014/main" id="{9A9966C3-D4A9-EF3F-751D-F220B00684B7}"/>
              </a:ext>
            </a:extLst>
          </p:cNvPr>
          <p:cNvSpPr>
            <a:spLocks noGrp="1"/>
          </p:cNvSpPr>
          <p:nvPr>
            <p:ph type="ctrTitle"/>
          </p:nvPr>
        </p:nvSpPr>
        <p:spPr>
          <a:xfrm>
            <a:off x="618825" y="674811"/>
            <a:ext cx="6308248" cy="577800"/>
          </a:xfrm>
        </p:spPr>
        <p:txBody>
          <a:bodyPr/>
          <a:lstStyle/>
          <a:p>
            <a:r>
              <a:rPr lang="en-US" dirty="0"/>
              <a:t>DATA PREPARATION FOR MODELLING</a:t>
            </a:r>
          </a:p>
        </p:txBody>
      </p:sp>
    </p:spTree>
    <p:extLst>
      <p:ext uri="{BB962C8B-B14F-4D97-AF65-F5344CB8AC3E}">
        <p14:creationId xmlns:p14="http://schemas.microsoft.com/office/powerpoint/2010/main" val="249648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Google Shape;659;p31"/>
          <p:cNvSpPr txBox="1">
            <a:spLocks noGrp="1"/>
          </p:cNvSpPr>
          <p:nvPr>
            <p:ph type="ctrTitle"/>
          </p:nvPr>
        </p:nvSpPr>
        <p:spPr>
          <a:xfrm>
            <a:off x="565816" y="403723"/>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MODELLING </a:t>
            </a:r>
            <a:endParaRPr dirty="0"/>
          </a:p>
        </p:txBody>
      </p:sp>
      <p:sp>
        <p:nvSpPr>
          <p:cNvPr id="2" name="TextBox 1">
            <a:extLst>
              <a:ext uri="{FF2B5EF4-FFF2-40B4-BE49-F238E27FC236}">
                <a16:creationId xmlns:a16="http://schemas.microsoft.com/office/drawing/2014/main" id="{7CDE6279-10BF-868A-DCC3-EA83923FD51A}"/>
              </a:ext>
            </a:extLst>
          </p:cNvPr>
          <p:cNvSpPr txBox="1"/>
          <p:nvPr/>
        </p:nvSpPr>
        <p:spPr>
          <a:xfrm>
            <a:off x="565816" y="1470991"/>
            <a:ext cx="7716793" cy="1815882"/>
          </a:xfrm>
          <a:prstGeom prst="rect">
            <a:avLst/>
          </a:prstGeom>
          <a:noFill/>
        </p:spPr>
        <p:txBody>
          <a:bodyPr wrap="square" rtlCol="0">
            <a:spAutoFit/>
          </a:bodyPr>
          <a:lstStyle/>
          <a:p>
            <a:r>
              <a:rPr lang="en-US" dirty="0">
                <a:solidFill>
                  <a:schemeClr val="bg1"/>
                </a:solidFill>
              </a:rPr>
              <a:t>ResNet-50 - </a:t>
            </a:r>
            <a:r>
              <a:rPr lang="en-US" b="0" i="0" dirty="0">
                <a:solidFill>
                  <a:srgbClr val="1F2328"/>
                </a:solidFill>
                <a:effectLst/>
                <a:highlight>
                  <a:srgbClr val="FFFFFF"/>
                </a:highlight>
                <a:latin typeface="-apple-system"/>
              </a:rPr>
              <a:t>Transfer Learning model leveraging the ResNet50 architecture for feature extraction coupled with custom layers for the classification task</a:t>
            </a:r>
            <a:endParaRPr lang="en-US" dirty="0">
              <a:solidFill>
                <a:schemeClr val="bg1"/>
              </a:solidFill>
            </a:endParaRPr>
          </a:p>
          <a:p>
            <a:endParaRPr lang="en-US" dirty="0">
              <a:solidFill>
                <a:schemeClr val="bg1"/>
              </a:solidFill>
            </a:endParaRPr>
          </a:p>
          <a:p>
            <a:r>
              <a:rPr lang="en-US" dirty="0">
                <a:solidFill>
                  <a:schemeClr val="bg1"/>
                </a:solidFill>
              </a:rPr>
              <a:t>Convolutional neural network architecture.</a:t>
            </a: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p:txBody>
      </p:sp>
      <p:pic>
        <p:nvPicPr>
          <p:cNvPr id="1030" name="Picture 6" descr="9&#10;CNN Architecture&#10; ">
            <a:extLst>
              <a:ext uri="{FF2B5EF4-FFF2-40B4-BE49-F238E27FC236}">
                <a16:creationId xmlns:a16="http://schemas.microsoft.com/office/drawing/2014/main" id="{71B7743A-78AB-6F99-AAB6-AAF4C88424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816" y="2487314"/>
            <a:ext cx="3545307" cy="233140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DA35DC3-A1F9-A8BF-27B3-2F24F102A477}"/>
              </a:ext>
            </a:extLst>
          </p:cNvPr>
          <p:cNvSpPr txBox="1"/>
          <p:nvPr/>
        </p:nvSpPr>
        <p:spPr>
          <a:xfrm>
            <a:off x="4631206" y="2322853"/>
            <a:ext cx="3032650" cy="1815882"/>
          </a:xfrm>
          <a:prstGeom prst="rect">
            <a:avLst/>
          </a:prstGeom>
          <a:noFill/>
        </p:spPr>
        <p:txBody>
          <a:bodyPr wrap="square" rtlCol="0">
            <a:spAutoFit/>
          </a:bodyPr>
          <a:lstStyle/>
          <a:p>
            <a:r>
              <a:rPr lang="en-US" dirty="0">
                <a:solidFill>
                  <a:schemeClr val="bg1"/>
                </a:solidFill>
              </a:rPr>
              <a:t>In the Resnet-50 architecture, there are convolution layers that extract features (like opacities) from the input images, where identify block and convolution block process and transform these features. The fully connected layers are used to make the final classification.</a:t>
            </a:r>
            <a:r>
              <a:rPr lang="en-US" dirty="0"/>
              <a:t> </a:t>
            </a:r>
          </a:p>
        </p:txBody>
      </p:sp>
    </p:spTree>
    <p:extLst>
      <p:ext uri="{BB962C8B-B14F-4D97-AF65-F5344CB8AC3E}">
        <p14:creationId xmlns:p14="http://schemas.microsoft.com/office/powerpoint/2010/main" val="1376056811"/>
      </p:ext>
    </p:extLst>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340</TotalTime>
  <Words>527</Words>
  <Application>Microsoft Office PowerPoint</Application>
  <PresentationFormat>On-screen Show (16:9)</PresentationFormat>
  <Paragraphs>60</Paragraphs>
  <Slides>13</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Maven Pro</vt:lpstr>
      <vt:lpstr>Fira Sans Extra Condensed Medium</vt:lpstr>
      <vt:lpstr>Advent Pro SemiBold</vt:lpstr>
      <vt:lpstr>Livvic Light</vt:lpstr>
      <vt:lpstr>-apple-system</vt:lpstr>
      <vt:lpstr>Share Tech</vt:lpstr>
      <vt:lpstr>Fira Sans Condensed Medium</vt:lpstr>
      <vt:lpstr>Arial</vt:lpstr>
      <vt:lpstr>Nunito Light</vt:lpstr>
      <vt:lpstr>Data Science Consulting by Slidesgo</vt:lpstr>
      <vt:lpstr>IMAGE CLASSIFICATION USING DEEP LEARNING  (Chest Radiographs for Pneumonia)</vt:lpstr>
      <vt:lpstr>Business Overview</vt:lpstr>
      <vt:lpstr>PROBLEM STATEMENT</vt:lpstr>
      <vt:lpstr>01</vt:lpstr>
      <vt:lpstr>DATA UNDERSTANDING</vt:lpstr>
      <vt:lpstr>DATA UNDERSTANDING</vt:lpstr>
      <vt:lpstr>DATA UNDERSTANDING.</vt:lpstr>
      <vt:lpstr>DATA PREPARATION FOR MODELLING</vt:lpstr>
      <vt:lpstr>MODELLING </vt:lpstr>
      <vt:lpstr>MODELLING CTD..</vt:lpstr>
      <vt:lpstr>MODELLING…</vt:lpstr>
      <vt:lpstr>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SYRIATEL TELECOMMUNICATION COMPANY CUSTOMER CHURN PREDICTION</dc:title>
  <dc:creator>HomePC</dc:creator>
  <cp:lastModifiedBy>user</cp:lastModifiedBy>
  <cp:revision>6</cp:revision>
  <dcterms:modified xsi:type="dcterms:W3CDTF">2024-04-12T10:48:41Z</dcterms:modified>
</cp:coreProperties>
</file>