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8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8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4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3A14-3F11-424A-A1A2-0E706CD07C7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59ED0-2E38-7B44-A82B-8E9A6C98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60823" y="1742246"/>
            <a:ext cx="1613647" cy="10458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API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>
            <a:off x="2674470" y="2265188"/>
            <a:ext cx="11952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4941" y="1870846"/>
            <a:ext cx="1068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</a:t>
            </a:r>
          </a:p>
          <a:p>
            <a:r>
              <a:rPr lang="en-US" dirty="0" smtClean="0"/>
              <a:t>Request</a:t>
            </a:r>
          </a:p>
          <a:p>
            <a:r>
              <a:rPr lang="en-US" dirty="0" smtClean="0"/>
              <a:t>(all 5min)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9764" y="1870846"/>
            <a:ext cx="1270000" cy="7678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Brute data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Json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2" idx="1"/>
          </p:cNvCxnSpPr>
          <p:nvPr/>
        </p:nvCxnSpPr>
        <p:spPr>
          <a:xfrm>
            <a:off x="5139764" y="2254782"/>
            <a:ext cx="1344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84470" y="1870846"/>
            <a:ext cx="1419412" cy="7678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Zipped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9763" y="1931616"/>
            <a:ext cx="1232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 smtClean="0"/>
              <a:t>ip</a:t>
            </a:r>
          </a:p>
          <a:p>
            <a:r>
              <a:rPr lang="en-US" dirty="0" smtClean="0"/>
              <a:t>(every day)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7306235" y="2638717"/>
            <a:ext cx="313765" cy="11862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60353" y="2958353"/>
            <a:ext cx="114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84470" y="3831128"/>
            <a:ext cx="1419412" cy="7678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Brute data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139764" y="4213412"/>
            <a:ext cx="1344706" cy="1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02423" y="3890246"/>
            <a:ext cx="118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</a:t>
            </a:r>
          </a:p>
          <a:p>
            <a:r>
              <a:rPr lang="en-US" dirty="0" smtClean="0"/>
              <a:t>I</a:t>
            </a:r>
            <a:r>
              <a:rPr lang="en-US" dirty="0" smtClean="0"/>
              <a:t>n 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69764" y="3890246"/>
            <a:ext cx="1269999" cy="708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Reduced data (</a:t>
            </a:r>
            <a:r>
              <a:rPr lang="en-US" dirty="0" err="1" smtClean="0">
                <a:solidFill>
                  <a:srgbClr val="000000"/>
                </a:solidFill>
              </a:rPr>
              <a:t>csv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2913529" y="4213412"/>
            <a:ext cx="956235" cy="1942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851647" y="3789350"/>
            <a:ext cx="2061882" cy="103094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0823" y="4074912"/>
            <a:ext cx="161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of data</a:t>
            </a:r>
          </a:p>
        </p:txBody>
      </p:sp>
    </p:spTree>
    <p:extLst>
      <p:ext uri="{BB962C8B-B14F-4D97-AF65-F5344CB8AC3E}">
        <p14:creationId xmlns:p14="http://schemas.microsoft.com/office/powerpoint/2010/main" val="100100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ECP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2</cp:revision>
  <dcterms:created xsi:type="dcterms:W3CDTF">2013-12-16T14:50:49Z</dcterms:created>
  <dcterms:modified xsi:type="dcterms:W3CDTF">2013-12-16T15:01:23Z</dcterms:modified>
</cp:coreProperties>
</file>